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slideLayouts/slideLayout76.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slideLayouts/slideLayout81.xml" ContentType="application/vnd.openxmlformats-officedocument.presentationml.slideLayout+xml"/>
  <Override PartName="/ppt/slideLayouts/slideLayout90.xml" ContentType="application/vnd.openxmlformats-officedocument.presentationml.slideLayout+xml"/>
  <Override PartName="/ppt/slideLayouts/slideLayout92.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gif" ContentType="image/gif"/>
  <Override PartName="/ppt/slideMasters/slideMaster7.xml" ContentType="application/vnd.openxmlformats-officedocument.presentationml.slideMaster+xml"/>
  <Override PartName="/ppt/slideLayouts/slideLayout99.xml" ContentType="application/vnd.openxmlformats-officedocument.presentationml.slideLayout+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ppt/slideLayouts/slideLayout97.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Layouts/slideLayout89.xml" ContentType="application/vnd.openxmlformats-officedocument.presentationml.slideLayout+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44" r:id="rId2"/>
    <p:sldMasterId id="2147483756" r:id="rId3"/>
    <p:sldMasterId id="2147483768" r:id="rId4"/>
    <p:sldMasterId id="2147483780" r:id="rId5"/>
    <p:sldMasterId id="2147483792" r:id="rId6"/>
    <p:sldMasterId id="2147483828" r:id="rId7"/>
    <p:sldMasterId id="2147483840" r:id="rId8"/>
    <p:sldMasterId id="2147483852" r:id="rId9"/>
  </p:sldMasterIdLst>
  <p:sldIdLst>
    <p:sldId id="256" r:id="rId10"/>
    <p:sldId id="268" r:id="rId11"/>
    <p:sldId id="257" r:id="rId12"/>
    <p:sldId id="258" r:id="rId13"/>
    <p:sldId id="259" r:id="rId14"/>
    <p:sldId id="260" r:id="rId15"/>
    <p:sldId id="261" r:id="rId16"/>
    <p:sldId id="262" r:id="rId17"/>
    <p:sldId id="263" r:id="rId18"/>
    <p:sldId id="264" r:id="rId19"/>
    <p:sldId id="265" r:id="rId20"/>
    <p:sldId id="266" r:id="rId21"/>
    <p:sldId id="26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2.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8C19BF2-526B-4F8E-A96E-FAB3712389E6}" type="datetimeFigureOut">
              <a:rPr lang="en-US" smtClean="0"/>
              <a:pPr/>
              <a:t>9/11/2011</a:t>
            </a:fld>
            <a:endParaRPr lang="en-US"/>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29CD82C-D813-449B-A4CA-2DC35984CDD7}"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n-US"/>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29CD82C-D813-449B-A4CA-2DC35984CDD7}" type="slidenum">
              <a:rPr lang="en-US" smtClean="0"/>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a:xfrm>
            <a:off x="7924800" y="6416675"/>
            <a:ext cx="762000" cy="365125"/>
          </a:xfrm>
        </p:spPr>
        <p:txBody>
          <a:bodyPr/>
          <a:lstStyle/>
          <a:p>
            <a:fld id="{E29CD82C-D813-449B-A4CA-2DC35984CDD7}"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E29CD82C-D813-449B-A4CA-2DC35984CDD7}" type="slidenum">
              <a:rPr lang="en-US" smtClean="0"/>
              <a:pPr/>
              <a:t>‹Nº›</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a:xfrm>
            <a:off x="800100" y="6172200"/>
            <a:ext cx="4000500" cy="457200"/>
          </a:xfrm>
        </p:spPr>
        <p:txBody>
          <a:bodyPr/>
          <a:lstStyle/>
          <a:p>
            <a:endParaRPr lang="en-U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E29CD82C-D813-449B-A4CA-2DC35984CDD7}" type="slidenum">
              <a:rPr lang="en-US" smtClean="0"/>
              <a:pPr/>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a:xfrm>
            <a:off x="914400" y="6172200"/>
            <a:ext cx="3886200" cy="457200"/>
          </a:xfrm>
        </p:spPr>
        <p:txBody>
          <a:bodyPr/>
          <a:lstStyle/>
          <a:p>
            <a:endParaRPr lang="en-US"/>
          </a:p>
        </p:txBody>
      </p:sp>
      <p:sp>
        <p:nvSpPr>
          <p:cNvPr id="7" name="6 Marcador de número de diapositiva"/>
          <p:cNvSpPr>
            <a:spLocks noGrp="1"/>
          </p:cNvSpPr>
          <p:nvPr>
            <p:ph type="sldNum" sz="quarter" idx="12"/>
          </p:nvPr>
        </p:nvSpPr>
        <p:spPr>
          <a:xfrm>
            <a:off x="146304" y="6208776"/>
            <a:ext cx="457200" cy="457200"/>
          </a:xfrm>
        </p:spPr>
        <p:txBody>
          <a:bodyPr/>
          <a:lstStyle/>
          <a:p>
            <a:fld id="{E29CD82C-D813-449B-A4CA-2DC35984CDD7}" type="slidenum">
              <a:rPr lang="en-US" smtClean="0"/>
              <a:pPr/>
              <a:t>‹Nº›</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08C19BF2-526B-4F8E-A96E-FAB3712389E6}" type="datetimeFigureOut">
              <a:rPr lang="en-US" smtClean="0"/>
              <a:pPr/>
              <a:t>9/11/2011</a:t>
            </a:fld>
            <a:endParaRPr lang="en-U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E29CD82C-D813-449B-A4CA-2DC35984CDD7}" type="slidenum">
              <a:rPr lang="en-US" smtClean="0"/>
              <a:pPr/>
              <a:t>‹Nº›</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8" name="7 Marcador de pie de página"/>
          <p:cNvSpPr>
            <a:spLocks noGrp="1"/>
          </p:cNvSpPr>
          <p:nvPr>
            <p:ph type="ftr" sz="quarter" idx="11"/>
          </p:nvPr>
        </p:nvSpPr>
        <p:spPr/>
        <p:txBody>
          <a:bodyPr/>
          <a:lstStyle>
            <a:extLst/>
          </a:lstStyle>
          <a:p>
            <a:endParaRPr lang="en-US"/>
          </a:p>
        </p:txBody>
      </p:sp>
      <p:sp>
        <p:nvSpPr>
          <p:cNvPr id="9" name="8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4" name="3 Marcador de pie de página"/>
          <p:cNvSpPr>
            <a:spLocks noGrp="1"/>
          </p:cNvSpPr>
          <p:nvPr>
            <p:ph type="ftr" sz="quarter" idx="11"/>
          </p:nvPr>
        </p:nvSpPr>
        <p:spPr/>
        <p:txBody>
          <a:bodyPr/>
          <a:lstStyle>
            <a:extLst/>
          </a:lstStyle>
          <a:p>
            <a:endParaRPr lang="en-US"/>
          </a:p>
        </p:txBody>
      </p:sp>
      <p:sp>
        <p:nvSpPr>
          <p:cNvPr id="5" name="4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3" name="2 Marcador de pie de página"/>
          <p:cNvSpPr>
            <a:spLocks noGrp="1"/>
          </p:cNvSpPr>
          <p:nvPr>
            <p:ph type="ftr" sz="quarter" idx="11"/>
          </p:nvPr>
        </p:nvSpPr>
        <p:spPr/>
        <p:txBody>
          <a:bodyPr/>
          <a:lstStyle>
            <a:extLst/>
          </a:lstStyle>
          <a:p>
            <a:endParaRPr lang="en-US"/>
          </a:p>
        </p:txBody>
      </p:sp>
      <p:sp>
        <p:nvSpPr>
          <p:cNvPr id="4" name="3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E29CD82C-D813-449B-A4CA-2DC35984CDD7}" type="slidenum">
              <a:rPr lang="en-US" smtClean="0"/>
              <a:pPr/>
              <a:t>‹Nº›</a:t>
            </a:fld>
            <a:endParaRPr lang="en-U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08C19BF2-526B-4F8E-A96E-FAB3712389E6}" type="datetimeFigureOut">
              <a:rPr lang="en-US" smtClean="0"/>
              <a:pPr/>
              <a:t>9/11/2011</a:t>
            </a:fld>
            <a:endParaRPr lang="en-U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n-U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E29CD82C-D813-449B-A4CA-2DC35984CDD7}" type="slidenum">
              <a:rPr lang="en-US" smtClean="0"/>
              <a:pPr/>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08C19BF2-526B-4F8E-A96E-FAB3712389E6}" type="datetimeFigureOut">
              <a:rPr lang="en-US" smtClean="0"/>
              <a:pPr/>
              <a:t>9/11/2011</a:t>
            </a:fld>
            <a:endParaRPr lang="en-US"/>
          </a:p>
        </p:txBody>
      </p:sp>
      <p:sp>
        <p:nvSpPr>
          <p:cNvPr id="9" name="8 Marcador de número de diapositiva"/>
          <p:cNvSpPr>
            <a:spLocks noGrp="1"/>
          </p:cNvSpPr>
          <p:nvPr>
            <p:ph type="sldNum" sz="quarter" idx="15"/>
          </p:nvPr>
        </p:nvSpPr>
        <p:spPr/>
        <p:txBody>
          <a:bodyPr rtlCol="0"/>
          <a:lstStyle/>
          <a:p>
            <a:fld id="{E29CD82C-D813-449B-A4CA-2DC35984CDD7}" type="slidenum">
              <a:rPr lang="en-US" smtClean="0"/>
              <a:pPr/>
              <a:t>‹Nº›</a:t>
            </a:fld>
            <a:endParaRPr lang="en-US"/>
          </a:p>
        </p:txBody>
      </p:sp>
      <p:sp>
        <p:nvSpPr>
          <p:cNvPr id="10" name="9 Marcador de pie de página"/>
          <p:cNvSpPr>
            <a:spLocks noGrp="1"/>
          </p:cNvSpPr>
          <p:nvPr>
            <p:ph type="ftr" sz="quarter" idx="16"/>
          </p:nvPr>
        </p:nvSpPr>
        <p:spPr/>
        <p:txBody>
          <a:bodyPr rtlCol="0"/>
          <a:lstStyle/>
          <a:p>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n-U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E29CD82C-D813-449B-A4CA-2DC35984CDD7}"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8" name="7 Marcador de pie de página"/>
          <p:cNvSpPr>
            <a:spLocks noGrp="1"/>
          </p:cNvSpPr>
          <p:nvPr>
            <p:ph type="ftr" sz="quarter" idx="11"/>
          </p:nvPr>
        </p:nvSpPr>
        <p:spPr/>
        <p:txBody>
          <a:bodyPr/>
          <a:lstStyle>
            <a:extLst/>
          </a:lstStyle>
          <a:p>
            <a:endParaRPr lang="en-US"/>
          </a:p>
        </p:txBody>
      </p:sp>
      <p:sp>
        <p:nvSpPr>
          <p:cNvPr id="9" name="8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08C19BF2-526B-4F8E-A96E-FAB3712389E6}" type="datetimeFigureOut">
              <a:rPr lang="en-US" smtClean="0"/>
              <a:pPr/>
              <a:t>9/11/2011</a:t>
            </a:fld>
            <a:endParaRPr lang="en-US"/>
          </a:p>
        </p:txBody>
      </p:sp>
      <p:sp>
        <p:nvSpPr>
          <p:cNvPr id="7" name="6 Marcador de número de diapositiva"/>
          <p:cNvSpPr>
            <a:spLocks noGrp="1"/>
          </p:cNvSpPr>
          <p:nvPr>
            <p:ph type="sldNum" sz="quarter" idx="11"/>
          </p:nvPr>
        </p:nvSpPr>
        <p:spPr/>
        <p:txBody>
          <a:bodyPr rtlCol="0"/>
          <a:lstStyle/>
          <a:p>
            <a:fld id="{E29CD82C-D813-449B-A4CA-2DC35984CDD7}" type="slidenum">
              <a:rPr lang="en-US" smtClean="0"/>
              <a:pPr/>
              <a:t>‹Nº›</a:t>
            </a:fld>
            <a:endParaRPr lang="en-US"/>
          </a:p>
        </p:txBody>
      </p:sp>
      <p:sp>
        <p:nvSpPr>
          <p:cNvPr id="8" name="7 Marcador de pie de página"/>
          <p:cNvSpPr>
            <a:spLocks noGrp="1"/>
          </p:cNvSpPr>
          <p:nvPr>
            <p:ph type="ftr" sz="quarter" idx="12"/>
          </p:nvPr>
        </p:nvSpPr>
        <p:spPr/>
        <p:txBody>
          <a:bodyPr rtlCol="0"/>
          <a:lstStyle/>
          <a:p>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08C19BF2-526B-4F8E-A96E-FAB3712389E6}" type="datetimeFigureOut">
              <a:rPr lang="en-US" smtClean="0"/>
              <a:pPr/>
              <a:t>9/11/2011</a:t>
            </a:fld>
            <a:endParaRPr lang="en-US"/>
          </a:p>
        </p:txBody>
      </p:sp>
      <p:sp>
        <p:nvSpPr>
          <p:cNvPr id="22" name="21 Marcador de número de diapositiva"/>
          <p:cNvSpPr>
            <a:spLocks noGrp="1"/>
          </p:cNvSpPr>
          <p:nvPr>
            <p:ph type="sldNum" sz="quarter" idx="15"/>
          </p:nvPr>
        </p:nvSpPr>
        <p:spPr/>
        <p:txBody>
          <a:bodyPr rtlCol="0"/>
          <a:lstStyle/>
          <a:p>
            <a:fld id="{E29CD82C-D813-449B-A4CA-2DC35984CDD7}" type="slidenum">
              <a:rPr lang="en-US" smtClean="0"/>
              <a:pPr/>
              <a:t>‹Nº›</a:t>
            </a:fld>
            <a:endParaRPr lang="en-US"/>
          </a:p>
        </p:txBody>
      </p:sp>
      <p:sp>
        <p:nvSpPr>
          <p:cNvPr id="23" name="22 Marcador de pie de página"/>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08C19BF2-526B-4F8E-A96E-FAB3712389E6}" type="datetimeFigureOut">
              <a:rPr lang="en-US" smtClean="0"/>
              <a:pPr/>
              <a:t>9/11/2011</a:t>
            </a:fld>
            <a:endParaRPr lang="en-US"/>
          </a:p>
        </p:txBody>
      </p:sp>
      <p:sp>
        <p:nvSpPr>
          <p:cNvPr id="18" name="17 Marcador de número de diapositiva"/>
          <p:cNvSpPr>
            <a:spLocks noGrp="1"/>
          </p:cNvSpPr>
          <p:nvPr>
            <p:ph type="sldNum" sz="quarter" idx="11"/>
          </p:nvPr>
        </p:nvSpPr>
        <p:spPr/>
        <p:txBody>
          <a:bodyPr rtlCol="0"/>
          <a:lstStyle/>
          <a:p>
            <a:fld id="{E29CD82C-D813-449B-A4CA-2DC35984CDD7}" type="slidenum">
              <a:rPr lang="en-US" smtClean="0"/>
              <a:pPr/>
              <a:t>‹Nº›</a:t>
            </a:fld>
            <a:endParaRPr lang="en-US"/>
          </a:p>
        </p:txBody>
      </p:sp>
      <p:sp>
        <p:nvSpPr>
          <p:cNvPr id="21" name="20 Marcador de pie de página"/>
          <p:cNvSpPr>
            <a:spLocks noGrp="1"/>
          </p:cNvSpPr>
          <p:nvPr>
            <p:ph type="ftr" sz="quarter" idx="12"/>
          </p:nvPr>
        </p:nvSpPr>
        <p:spPr/>
        <p:txBody>
          <a:bodyPr rtlCol="0"/>
          <a:lstStyle/>
          <a:p>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19" name="18 Marcador de pie de página"/>
          <p:cNvSpPr>
            <a:spLocks noGrp="1"/>
          </p:cNvSpPr>
          <p:nvPr>
            <p:ph type="ftr" sz="quarter" idx="11"/>
          </p:nvPr>
        </p:nvSpPr>
        <p:spPr/>
        <p:txBody>
          <a:bodyPr/>
          <a:lstStyle/>
          <a:p>
            <a:endParaRPr lang="en-US"/>
          </a:p>
        </p:txBody>
      </p:sp>
      <p:sp>
        <p:nvSpPr>
          <p:cNvPr id="27" name="26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4" name="3 Marcador de pie de página"/>
          <p:cNvSpPr>
            <a:spLocks noGrp="1"/>
          </p:cNvSpPr>
          <p:nvPr>
            <p:ph type="ftr" sz="quarter" idx="11"/>
          </p:nvPr>
        </p:nvSpPr>
        <p:spPr/>
        <p:txBody>
          <a:bodyPr/>
          <a:lstStyle>
            <a:extLst/>
          </a:lstStyle>
          <a:p>
            <a:endParaRPr lang="en-US"/>
          </a:p>
        </p:txBody>
      </p:sp>
      <p:sp>
        <p:nvSpPr>
          <p:cNvPr id="5" name="4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a:xfrm>
            <a:off x="8077200" y="6356350"/>
            <a:ext cx="609600" cy="365125"/>
          </a:xfrm>
        </p:spPr>
        <p:txBody>
          <a:bodyPr/>
          <a:lstStyle/>
          <a:p>
            <a:fld id="{E29CD82C-D813-449B-A4CA-2DC35984CDD7}" type="slidenum">
              <a:rPr lang="en-US" smtClean="0"/>
              <a:pPr/>
              <a:t>‹Nº›</a:t>
            </a:fld>
            <a:endParaRPr lang="en-U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20" name="19 Marcador de pie de página"/>
          <p:cNvSpPr>
            <a:spLocks noGrp="1"/>
          </p:cNvSpPr>
          <p:nvPr>
            <p:ph type="ftr" sz="quarter" idx="11"/>
          </p:nvPr>
        </p:nvSpPr>
        <p:spPr/>
        <p:txBody>
          <a:bodyPr/>
          <a:lstStyle>
            <a:extLst/>
          </a:lstStyle>
          <a:p>
            <a:endParaRPr lang="en-US"/>
          </a:p>
        </p:txBody>
      </p:sp>
      <p:sp>
        <p:nvSpPr>
          <p:cNvPr id="10" name="9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08C19BF2-526B-4F8E-A96E-FAB3712389E6}" type="datetimeFigureOut">
              <a:rPr lang="en-US" smtClean="0"/>
              <a:pPr/>
              <a:t>9/11/2011</a:t>
            </a:fld>
            <a:endParaRPr lang="en-US"/>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n-US"/>
          </a:p>
        </p:txBody>
      </p:sp>
      <p:sp>
        <p:nvSpPr>
          <p:cNvPr id="4" name="3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8" name="7 Marcador de pie de página"/>
          <p:cNvSpPr>
            <a:spLocks noGrp="1"/>
          </p:cNvSpPr>
          <p:nvPr>
            <p:ph type="ftr" sz="quarter" idx="11"/>
          </p:nvPr>
        </p:nvSpPr>
        <p:spPr/>
        <p:txBody>
          <a:bodyPr/>
          <a:lstStyle>
            <a:extLst/>
          </a:lstStyle>
          <a:p>
            <a:endParaRPr lang="en-US"/>
          </a:p>
        </p:txBody>
      </p:sp>
      <p:sp>
        <p:nvSpPr>
          <p:cNvPr id="9" name="8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4" name="3 Marcador de pie de página"/>
          <p:cNvSpPr>
            <a:spLocks noGrp="1"/>
          </p:cNvSpPr>
          <p:nvPr>
            <p:ph type="ftr" sz="quarter" idx="11"/>
          </p:nvPr>
        </p:nvSpPr>
        <p:spPr/>
        <p:txBody>
          <a:bodyPr/>
          <a:lstStyle>
            <a:extLst/>
          </a:lstStyle>
          <a:p>
            <a:endParaRPr lang="en-US"/>
          </a:p>
        </p:txBody>
      </p:sp>
      <p:sp>
        <p:nvSpPr>
          <p:cNvPr id="5" name="4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3" name="2 Marcador de pie de página"/>
          <p:cNvSpPr>
            <a:spLocks noGrp="1"/>
          </p:cNvSpPr>
          <p:nvPr>
            <p:ph type="ftr" sz="quarter" idx="11"/>
          </p:nvPr>
        </p:nvSpPr>
        <p:spPr/>
        <p:txBody>
          <a:bodyPr/>
          <a:lstStyle>
            <a:extLst/>
          </a:lstStyle>
          <a:p>
            <a:endParaRPr lang="en-US"/>
          </a:p>
        </p:txBody>
      </p:sp>
      <p:sp>
        <p:nvSpPr>
          <p:cNvPr id="4" name="3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2" name="1 Marcador de pie de página"/>
          <p:cNvSpPr>
            <a:spLocks noGrp="1"/>
          </p:cNvSpPr>
          <p:nvPr>
            <p:ph type="ftr" sz="quarter" idx="11"/>
          </p:nvPr>
        </p:nvSpPr>
        <p:spPr/>
        <p:txBody>
          <a:bodyPr/>
          <a:lstStyle/>
          <a:p>
            <a:endParaRPr lang="en-US"/>
          </a:p>
        </p:txBody>
      </p:sp>
      <p:sp>
        <p:nvSpPr>
          <p:cNvPr id="15" name="14 Marcador de número de diapositiva"/>
          <p:cNvSpPr>
            <a:spLocks noGrp="1"/>
          </p:cNvSpPr>
          <p:nvPr>
            <p:ph type="sldNum" sz="quarter" idx="12"/>
          </p:nvPr>
        </p:nvSpPr>
        <p:spPr>
          <a:xfrm>
            <a:off x="8229600" y="6473952"/>
            <a:ext cx="758952" cy="246888"/>
          </a:xfrm>
        </p:spPr>
        <p:txBody>
          <a:bodyPr/>
          <a:lstStyle/>
          <a:p>
            <a:fld id="{E29CD82C-D813-449B-A4CA-2DC35984CDD7}" type="slidenum">
              <a:rPr lang="en-US" smtClean="0"/>
              <a:pPr/>
              <a:t>‹Nº›</a:t>
            </a:fld>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19" name="18 Marcador de pie de página"/>
          <p:cNvSpPr>
            <a:spLocks noGrp="1"/>
          </p:cNvSpPr>
          <p:nvPr>
            <p:ph type="ftr" sz="quarter" idx="11"/>
          </p:nvPr>
        </p:nvSpPr>
        <p:spPr>
          <a:xfrm>
            <a:off x="3581400" y="76200"/>
            <a:ext cx="2895600" cy="288925"/>
          </a:xfrm>
        </p:spPr>
        <p:txBody>
          <a:bodyPr/>
          <a:lstStyle/>
          <a:p>
            <a:endParaRPr lang="en-US"/>
          </a:p>
        </p:txBody>
      </p:sp>
      <p:sp>
        <p:nvSpPr>
          <p:cNvPr id="16" name="15 Marcador de número de diapositiva"/>
          <p:cNvSpPr>
            <a:spLocks noGrp="1"/>
          </p:cNvSpPr>
          <p:nvPr>
            <p:ph type="sldNum" sz="quarter" idx="12"/>
          </p:nvPr>
        </p:nvSpPr>
        <p:spPr>
          <a:xfrm>
            <a:off x="8229600" y="6473952"/>
            <a:ext cx="758952" cy="246888"/>
          </a:xfrm>
        </p:spPr>
        <p:txBody>
          <a:bodyPr/>
          <a:lstStyle/>
          <a:p>
            <a:fld id="{E29CD82C-D813-449B-A4CA-2DC35984CDD7}"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11" name="10 Marcador de pie de página"/>
          <p:cNvSpPr>
            <a:spLocks noGrp="1"/>
          </p:cNvSpPr>
          <p:nvPr>
            <p:ph type="ftr" sz="quarter" idx="11"/>
          </p:nvPr>
        </p:nvSpPr>
        <p:spPr/>
        <p:txBody>
          <a:bodyPr/>
          <a:lstStyle/>
          <a:p>
            <a:endParaRPr lang="en-US"/>
          </a:p>
        </p:txBody>
      </p:sp>
      <p:sp>
        <p:nvSpPr>
          <p:cNvPr id="16" name="1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10" name="9 Marcador de pie de página"/>
          <p:cNvSpPr>
            <a:spLocks noGrp="1"/>
          </p:cNvSpPr>
          <p:nvPr>
            <p:ph type="ftr" sz="quarter" idx="11"/>
          </p:nvPr>
        </p:nvSpPr>
        <p:spPr/>
        <p:txBody>
          <a:bodyPr/>
          <a:lstStyle/>
          <a:p>
            <a:endParaRPr lang="en-US"/>
          </a:p>
        </p:txBody>
      </p:sp>
      <p:sp>
        <p:nvSpPr>
          <p:cNvPr id="31" name="30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a:xfrm>
            <a:off x="8229600" y="6477000"/>
            <a:ext cx="762000" cy="246888"/>
          </a:xfrm>
        </p:spPr>
        <p:txBody>
          <a:bodyPr/>
          <a:lstStyle/>
          <a:p>
            <a:fld id="{E29CD82C-D813-449B-A4CA-2DC35984CDD7}" type="slidenum">
              <a:rPr lang="en-US" smtClean="0"/>
              <a:pPr/>
              <a:t>‹Nº›</a:t>
            </a:fld>
            <a:endParaRPr lang="en-U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21" name="20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24" name="23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29" name="28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31" name="30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8C19BF2-526B-4F8E-A96E-FAB3712389E6}" type="datetimeFigureOut">
              <a:rPr lang="en-US" smtClean="0"/>
              <a:pPr/>
              <a:t>9/11/2011</a:t>
            </a:fld>
            <a:endParaRPr lang="en-US"/>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E29CD82C-D813-449B-A4CA-2DC35984CDD7}"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E29CD82C-D813-449B-A4CA-2DC35984CDD7}" type="slidenum">
              <a:rPr lang="en-US" smtClean="0"/>
              <a:pPr/>
              <a:t>‹Nº›</a:t>
            </a:fld>
            <a:endParaRPr lang="en-US"/>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E29CD82C-D813-449B-A4CA-2DC35984CDD7}" type="slidenum">
              <a:rPr lang="en-US" smtClean="0"/>
              <a:pPr/>
              <a:t>‹Nº›</a:t>
            </a:fld>
            <a:endParaRPr lang="en-US"/>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29CD82C-D813-449B-A4CA-2DC35984CDD7}" type="slidenum">
              <a:rPr lang="en-US" smtClean="0"/>
              <a:pPr/>
              <a:t>‹Nº›</a:t>
            </a:fld>
            <a:endParaRPr lang="en-US"/>
          </a:p>
        </p:txBody>
      </p:sp>
      <p:sp>
        <p:nvSpPr>
          <p:cNvPr id="14" name="13 Marcador de pie de página"/>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08C19BF2-526B-4F8E-A96E-FAB3712389E6}" type="datetimeFigureOut">
              <a:rPr lang="en-US" smtClean="0"/>
              <a:pPr/>
              <a:t>9/11/2011</a:t>
            </a:fld>
            <a:endParaRPr lang="en-US"/>
          </a:p>
        </p:txBody>
      </p:sp>
      <p:sp>
        <p:nvSpPr>
          <p:cNvPr id="10" name="9 Marcador de número de diapositiva"/>
          <p:cNvSpPr>
            <a:spLocks noGrp="1"/>
          </p:cNvSpPr>
          <p:nvPr>
            <p:ph type="sldNum" sz="quarter" idx="16"/>
          </p:nvPr>
        </p:nvSpPr>
        <p:spPr/>
        <p:txBody>
          <a:bodyPr rtlCol="0"/>
          <a:lstStyle/>
          <a:p>
            <a:fld id="{E29CD82C-D813-449B-A4CA-2DC35984CDD7}" type="slidenum">
              <a:rPr lang="en-US" smtClean="0"/>
              <a:pPr/>
              <a:t>‹Nº›</a:t>
            </a:fld>
            <a:endParaRPr lang="en-US"/>
          </a:p>
        </p:txBody>
      </p:sp>
      <p:sp>
        <p:nvSpPr>
          <p:cNvPr id="12" name="11 Marcador de pie de página"/>
          <p:cNvSpPr>
            <a:spLocks noGrp="1"/>
          </p:cNvSpPr>
          <p:nvPr>
            <p:ph type="ftr" sz="quarter" idx="17"/>
          </p:nvPr>
        </p:nvSpPr>
        <p:spPr/>
        <p:txBody>
          <a:bodyPr rtlCol="0"/>
          <a:lstStyle/>
          <a:p>
            <a:endParaRPr lang="en-US"/>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08C19BF2-526B-4F8E-A96E-FAB3712389E6}" type="datetimeFigureOut">
              <a:rPr lang="en-US" smtClean="0"/>
              <a:pPr/>
              <a:t>9/11/2011</a:t>
            </a:fld>
            <a:endParaRPr lang="en-US"/>
          </a:p>
        </p:txBody>
      </p:sp>
      <p:sp>
        <p:nvSpPr>
          <p:cNvPr id="12" name="11 Marcador de número de diapositiva"/>
          <p:cNvSpPr>
            <a:spLocks noGrp="1"/>
          </p:cNvSpPr>
          <p:nvPr>
            <p:ph type="sldNum" sz="quarter" idx="16"/>
          </p:nvPr>
        </p:nvSpPr>
        <p:spPr/>
        <p:txBody>
          <a:bodyPr rtlCol="0"/>
          <a:lstStyle/>
          <a:p>
            <a:fld id="{E29CD82C-D813-449B-A4CA-2DC35984CDD7}" type="slidenum">
              <a:rPr lang="en-US" smtClean="0"/>
              <a:pPr/>
              <a:t>‹Nº›</a:t>
            </a:fld>
            <a:endParaRPr lang="en-US"/>
          </a:p>
        </p:txBody>
      </p:sp>
      <p:sp>
        <p:nvSpPr>
          <p:cNvPr id="14" name="13 Marcador de pie de página"/>
          <p:cNvSpPr>
            <a:spLocks noGrp="1"/>
          </p:cNvSpPr>
          <p:nvPr>
            <p:ph type="ftr" sz="quarter" idx="17"/>
          </p:nvPr>
        </p:nvSpPr>
        <p:spPr/>
        <p:txBody>
          <a:bodyPr rtlCol="0"/>
          <a:lstStyle/>
          <a:p>
            <a:endParaRPr lang="en-U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E29CD82C-D813-449B-A4CA-2DC35984CDD7}" type="slidenum">
              <a:rPr lang="en-US" smtClean="0"/>
              <a:pPr/>
              <a:t>‹Nº›</a:t>
            </a:fld>
            <a:endParaRPr lang="en-US"/>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E29CD82C-D813-449B-A4CA-2DC35984CDD7}" type="slidenum">
              <a:rPr lang="en-US" smtClean="0"/>
              <a:pPr/>
              <a:t>‹Nº›</a:t>
            </a:fld>
            <a:endParaRPr lang="en-US"/>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E29CD82C-D813-449B-A4CA-2DC35984CDD7}" type="slidenum">
              <a:rPr lang="en-US" smtClean="0"/>
              <a:pPr/>
              <a:t>‹Nº›</a:t>
            </a:fld>
            <a:endParaRPr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08C19BF2-526B-4F8E-A96E-FAB3712389E6}" type="datetimeFigureOut">
              <a:rPr lang="en-US" smtClean="0"/>
              <a:pPr/>
              <a:t>9/11/2011</a:t>
            </a:fld>
            <a:endParaRPr lang="en-US"/>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E29CD82C-D813-449B-A4CA-2DC35984CDD7}" type="slidenum">
              <a:rPr lang="en-US" smtClean="0"/>
              <a:pPr/>
              <a:t>‹Nº›</a:t>
            </a:fld>
            <a:endParaRPr lang="en-US"/>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n-U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29CD82C-D813-449B-A4CA-2DC35984CDD7}" type="slidenum">
              <a:rPr lang="en-US" smtClean="0"/>
              <a:pPr/>
              <a:t>‹Nº›</a:t>
            </a:fld>
            <a:endParaRPr lang="en-US"/>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08C19BF2-526B-4F8E-A96E-FAB3712389E6}" type="datetimeFigureOut">
              <a:rPr lang="en-US" smtClean="0"/>
              <a:pPr/>
              <a:t>9/11/2011</a:t>
            </a:fld>
            <a:endParaRPr lang="en-US"/>
          </a:p>
        </p:txBody>
      </p:sp>
      <p:sp>
        <p:nvSpPr>
          <p:cNvPr id="5" name="4 Marcador de pie de página"/>
          <p:cNvSpPr>
            <a:spLocks noGrp="1"/>
          </p:cNvSpPr>
          <p:nvPr>
            <p:ph type="ftr" sz="quarter" idx="11"/>
          </p:nvPr>
        </p:nvSpPr>
        <p:spPr>
          <a:xfrm>
            <a:off x="457201" y="6248207"/>
            <a:ext cx="5573483" cy="365125"/>
          </a:xfrm>
        </p:spPr>
        <p:txBody>
          <a:bodyPr/>
          <a:lstStyle/>
          <a:p>
            <a:endParaRPr lang="en-US"/>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E29CD82C-D813-449B-A4CA-2DC35984CDD7}" type="slidenum">
              <a:rPr lang="en-US" smtClean="0"/>
              <a:pPr/>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4.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8C19BF2-526B-4F8E-A96E-FAB3712389E6}" type="datetimeFigureOut">
              <a:rPr lang="en-US" smtClean="0"/>
              <a:pPr/>
              <a:t>9/11/2011</a:t>
            </a:fld>
            <a:endParaRPr lang="en-US"/>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29CD82C-D813-449B-A4CA-2DC35984CDD7}" type="slidenum">
              <a:rPr lang="en-US" smtClean="0"/>
              <a:pPr/>
              <a:t>‹Nº›</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8C19BF2-526B-4F8E-A96E-FAB3712389E6}" type="datetimeFigureOut">
              <a:rPr lang="en-US" smtClean="0"/>
              <a:pPr/>
              <a:t>9/11/2011</a:t>
            </a:fld>
            <a:endParaRPr lang="en-US"/>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29CD82C-D813-449B-A4CA-2DC35984CDD7}" type="slidenum">
              <a:rPr lang="en-US" smtClean="0"/>
              <a:pPr/>
              <a:t>‹Nº›</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8C19BF2-526B-4F8E-A96E-FAB3712389E6}" type="datetimeFigureOut">
              <a:rPr lang="en-US" smtClean="0"/>
              <a:pPr/>
              <a:t>9/11/2011</a:t>
            </a:fld>
            <a:endParaRPr lang="en-US"/>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29CD82C-D813-449B-A4CA-2DC35984CDD7}"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8C19BF2-526B-4F8E-A96E-FAB3712389E6}" type="datetimeFigureOut">
              <a:rPr lang="en-US" smtClean="0"/>
              <a:pPr/>
              <a:t>9/11/2011</a:t>
            </a:fld>
            <a:endParaRPr lang="en-U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29CD82C-D813-449B-A4CA-2DC35984CDD7}"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8C19BF2-526B-4F8E-A96E-FAB3712389E6}" type="datetimeFigureOut">
              <a:rPr lang="en-US" smtClean="0"/>
              <a:pPr/>
              <a:t>9/11/2011</a:t>
            </a:fld>
            <a:endParaRPr lang="en-U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29CD82C-D813-449B-A4CA-2DC35984CDD7}"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C19BF2-526B-4F8E-A96E-FAB3712389E6}" type="datetimeFigureOut">
              <a:rPr lang="en-US" smtClean="0"/>
              <a:pPr/>
              <a:t>9/11/2011</a:t>
            </a:fld>
            <a:endParaRPr lang="en-U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9CD82C-D813-449B-A4CA-2DC35984CDD7}" type="slidenum">
              <a:rPr lang="en-US" smtClean="0"/>
              <a:pPr/>
              <a:t>‹Nº›</a:t>
            </a:fld>
            <a:endParaRPr lang="en-U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8C19BF2-526B-4F8E-A96E-FAB3712389E6}" type="datetimeFigureOut">
              <a:rPr lang="en-US" smtClean="0"/>
              <a:pPr/>
              <a:t>9/11/2011</a:t>
            </a:fld>
            <a:endParaRPr lang="en-U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29CD82C-D813-449B-A4CA-2DC35984CDD7}" type="slidenum">
              <a:rPr lang="en-US" smtClean="0"/>
              <a:pPr/>
              <a:t>‹Nº›</a:t>
            </a:fld>
            <a:endParaRPr lang="en-U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8C19BF2-526B-4F8E-A96E-FAB3712389E6}" type="datetimeFigureOut">
              <a:rPr lang="en-US" smtClean="0"/>
              <a:pPr/>
              <a:t>9/11/2011</a:t>
            </a:fld>
            <a:endParaRPr lang="en-U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29CD82C-D813-449B-A4CA-2DC35984CDD7}" type="slidenum">
              <a:rPr lang="en-US" smtClean="0"/>
              <a:pPr/>
              <a:t>‹Nº›</a:t>
            </a:fld>
            <a:endParaRPr lang="en-U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8C19BF2-526B-4F8E-A96E-FAB3712389E6}" type="datetimeFigureOut">
              <a:rPr lang="en-US" smtClean="0"/>
              <a:pPr/>
              <a:t>9/11/2011</a:t>
            </a:fld>
            <a:endParaRPr lang="en-US"/>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29CD82C-D813-449B-A4CA-2DC35984CDD7}"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0.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81.xml"/></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9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8.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5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p:cNvSpPr>
            <a:spLocks noGrp="1"/>
          </p:cNvSpPr>
          <p:nvPr>
            <p:ph type="subTitle" idx="1"/>
          </p:nvPr>
        </p:nvSpPr>
        <p:spPr>
          <a:xfrm>
            <a:off x="541338" y="2819400"/>
            <a:ext cx="8061325" cy="2590800"/>
          </a:xfrm>
        </p:spPr>
        <p:txBody>
          <a:bodyPr>
            <a:normAutofit/>
          </a:bodyPr>
          <a:lstStyle/>
          <a:p>
            <a:pPr algn="ctr"/>
            <a:r>
              <a:rPr lang="en-US" sz="3600" dirty="0" smtClean="0">
                <a:latin typeface="Arial" pitchFamily="34" charset="0"/>
                <a:cs typeface="Arial" pitchFamily="34" charset="0"/>
              </a:rPr>
              <a:t>Stages of Language Acquisition </a:t>
            </a:r>
          </a:p>
          <a:p>
            <a:pPr algn="ctr"/>
            <a:r>
              <a:rPr lang="en-US" dirty="0" smtClean="0"/>
              <a:t> </a:t>
            </a:r>
          </a:p>
          <a:p>
            <a:r>
              <a:rPr lang="en-US" dirty="0" smtClean="0"/>
              <a:t> </a:t>
            </a:r>
            <a:endParaRPr lang="en-US" dirty="0"/>
          </a:p>
        </p:txBody>
      </p:sp>
    </p:spTree>
  </p:cSld>
  <p:clrMapOvr>
    <a:masterClrMapping/>
  </p:clrMapOvr>
  <p:transition spd="med">
    <p:check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dirty="0" smtClean="0"/>
              <a:t>Two-word stage (24–30 months)</a:t>
            </a:r>
            <a:endParaRPr lang="en-US" dirty="0"/>
          </a:p>
        </p:txBody>
      </p:sp>
      <p:sp>
        <p:nvSpPr>
          <p:cNvPr id="3" name="2 Marcador de contenido"/>
          <p:cNvSpPr>
            <a:spLocks noGrp="1"/>
          </p:cNvSpPr>
          <p:nvPr>
            <p:ph sz="half" idx="1"/>
          </p:nvPr>
        </p:nvSpPr>
        <p:spPr/>
        <p:txBody>
          <a:bodyPr/>
          <a:lstStyle/>
          <a:p>
            <a:pPr>
              <a:buNone/>
            </a:pPr>
            <a:r>
              <a:rPr lang="en-US" dirty="0" smtClean="0"/>
              <a:t>   </a:t>
            </a:r>
          </a:p>
          <a:p>
            <a:pPr>
              <a:buNone/>
            </a:pPr>
            <a:endParaRPr lang="en-US" dirty="0" smtClean="0"/>
          </a:p>
          <a:p>
            <a:pPr>
              <a:buNone/>
            </a:pPr>
            <a:r>
              <a:rPr lang="en-US" dirty="0" smtClean="0"/>
              <a:t>   </a:t>
            </a:r>
            <a:r>
              <a:rPr lang="en-US" dirty="0" smtClean="0">
                <a:solidFill>
                  <a:schemeClr val="accent3">
                    <a:lumMod val="75000"/>
                  </a:schemeClr>
                </a:solidFill>
              </a:rPr>
              <a:t>The child forms two-word phrases or strings that reflect the language being acquired</a:t>
            </a:r>
            <a:endParaRPr lang="en-US" dirty="0">
              <a:solidFill>
                <a:schemeClr val="accent3">
                  <a:lumMod val="75000"/>
                </a:schemeClr>
              </a:solidFill>
            </a:endParaRPr>
          </a:p>
        </p:txBody>
      </p:sp>
      <p:pic>
        <p:nvPicPr>
          <p:cNvPr id="4098" name="Picture 2" descr="C:\Users\Sonia\Desktop\video\child-talking[1].jpg"/>
          <p:cNvPicPr>
            <a:picLocks noGrp="1" noChangeAspect="1" noChangeArrowheads="1"/>
          </p:cNvPicPr>
          <p:nvPr>
            <p:ph sz="half" idx="2"/>
          </p:nvPr>
        </p:nvPicPr>
        <p:blipFill>
          <a:blip r:embed="rId2" cstate="print"/>
          <a:srcRect/>
          <a:stretch>
            <a:fillRect/>
          </a:stretch>
        </p:blipFill>
        <p:spPr bwMode="auto">
          <a:xfrm>
            <a:off x="5276850" y="1600200"/>
            <a:ext cx="3657600" cy="4571999"/>
          </a:xfrm>
          <a:prstGeom prst="rect">
            <a:avLst/>
          </a:prstGeom>
          <a:noFill/>
        </p:spPr>
      </p:pic>
    </p:spTree>
  </p:cSld>
  <p:clrMapOvr>
    <a:masterClrMapping/>
  </p:clrMapOvr>
  <p:transition>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Telegraphic speech (30–36 months)</a:t>
            </a:r>
            <a:endParaRPr lang="en-US" dirty="0"/>
          </a:p>
        </p:txBody>
      </p:sp>
      <p:sp>
        <p:nvSpPr>
          <p:cNvPr id="4" name="3 Marcador de contenido"/>
          <p:cNvSpPr>
            <a:spLocks noGrp="1"/>
          </p:cNvSpPr>
          <p:nvPr>
            <p:ph sz="half" idx="2"/>
          </p:nvPr>
        </p:nvSpPr>
        <p:spPr/>
        <p:style>
          <a:lnRef idx="1">
            <a:schemeClr val="accent5"/>
          </a:lnRef>
          <a:fillRef idx="3">
            <a:schemeClr val="accent5"/>
          </a:fillRef>
          <a:effectRef idx="2">
            <a:schemeClr val="accent5"/>
          </a:effectRef>
          <a:fontRef idx="minor">
            <a:schemeClr val="lt1"/>
          </a:fontRef>
        </p:style>
        <p:txBody>
          <a:bodyPr/>
          <a:lstStyle/>
          <a:p>
            <a:pPr>
              <a:buNone/>
            </a:pPr>
            <a:r>
              <a:rPr lang="en-US" dirty="0" smtClean="0"/>
              <a:t>    </a:t>
            </a:r>
          </a:p>
          <a:p>
            <a:pPr>
              <a:buNone/>
            </a:pPr>
            <a:r>
              <a:rPr lang="en-US" dirty="0" smtClean="0"/>
              <a:t>Telegraphic speech (30–36 months): Children begin to utter short phrases like telegraph messages.</a:t>
            </a:r>
            <a:endParaRPr lang="en-US" dirty="0"/>
          </a:p>
        </p:txBody>
      </p:sp>
      <p:pic>
        <p:nvPicPr>
          <p:cNvPr id="1026" name="Picture 2" descr="C:\Users\Sonia\Desktop\video\speech-development[1].jpg"/>
          <p:cNvPicPr>
            <a:picLocks noGrp="1" noChangeAspect="1" noChangeArrowheads="1"/>
          </p:cNvPicPr>
          <p:nvPr>
            <p:ph sz="half" idx="1"/>
          </p:nvPr>
        </p:nvPicPr>
        <p:blipFill>
          <a:blip r:embed="rId2" cstate="print"/>
          <a:srcRect/>
          <a:stretch>
            <a:fillRect/>
          </a:stretch>
        </p:blipFill>
        <p:spPr bwMode="auto">
          <a:xfrm>
            <a:off x="533400" y="1600200"/>
            <a:ext cx="3505200" cy="4648200"/>
          </a:xfrm>
          <a:prstGeom prst="rect">
            <a:avLst/>
          </a:prstGeom>
          <a:solidFill>
            <a:schemeClr val="accent4"/>
          </a:solidFill>
        </p:spPr>
        <p:style>
          <a:lnRef idx="0">
            <a:schemeClr val="accent5"/>
          </a:lnRef>
          <a:fillRef idx="3">
            <a:schemeClr val="accent5"/>
          </a:fillRef>
          <a:effectRef idx="3">
            <a:schemeClr val="accent5"/>
          </a:effectRef>
          <a:fontRef idx="minor">
            <a:schemeClr val="lt1"/>
          </a:fontRef>
        </p:style>
      </p:pic>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onia\Desktop\video\carita_feliz[1].jpg"/>
          <p:cNvPicPr>
            <a:picLocks noGrp="1" noChangeAspect="1" noChangeArrowheads="1"/>
          </p:cNvPicPr>
          <p:nvPr>
            <p:ph type="pic" idx="1"/>
          </p:nvPr>
        </p:nvPicPr>
        <p:blipFill>
          <a:blip r:embed="rId2" cstate="print"/>
          <a:srcRect t="13889" b="13889"/>
          <a:stretch>
            <a:fillRect/>
          </a:stretch>
        </p:blipFill>
        <p:spPr bwMode="auto">
          <a:xfrm>
            <a:off x="1828800" y="1831974"/>
            <a:ext cx="5486400" cy="4492625"/>
          </a:xfrm>
          <a:prstGeom prst="rect">
            <a:avLst/>
          </a:prstGeom>
          <a:noFill/>
        </p:spPr>
      </p:pic>
      <p:sp>
        <p:nvSpPr>
          <p:cNvPr id="3" name="2 Marcador de contenido"/>
          <p:cNvSpPr>
            <a:spLocks noGrp="1"/>
          </p:cNvSpPr>
          <p:nvPr>
            <p:ph type="body" sz="half" idx="2"/>
          </p:nvPr>
        </p:nvSpPr>
        <p:spPr>
          <a:xfrm>
            <a:off x="1828800" y="533400"/>
            <a:ext cx="5486400" cy="1163739"/>
          </a:xfrm>
        </p:spPr>
        <p:txBody>
          <a:bodyPr>
            <a:normAutofit fontScale="85000" lnSpcReduction="10000"/>
          </a:bodyPr>
          <a:lstStyle/>
          <a:p>
            <a:pPr algn="just">
              <a:buNone/>
            </a:pPr>
            <a:r>
              <a:rPr lang="en-US" dirty="0" smtClean="0"/>
              <a:t>    </a:t>
            </a:r>
          </a:p>
          <a:p>
            <a:pPr algn="just">
              <a:buNone/>
            </a:pPr>
            <a:r>
              <a:rPr lang="en-US" dirty="0" smtClean="0"/>
              <a:t> </a:t>
            </a:r>
            <a:r>
              <a:rPr lang="en-US" sz="2800" dirty="0" smtClean="0">
                <a:latin typeface="Arial" pitchFamily="34" charset="0"/>
                <a:cs typeface="Arial" pitchFamily="34" charset="0"/>
              </a:rPr>
              <a:t>Once you acquire your native language it easy to get a second one</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Tree>
  </p:cSld>
  <p:clrMapOvr>
    <a:masterClrMapping/>
  </p:clrMapOvr>
  <p:transition>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texto"/>
          <p:cNvSpPr>
            <a:spLocks noGrp="1"/>
          </p:cNvSpPr>
          <p:nvPr>
            <p:ph type="body" sz="half" idx="2"/>
          </p:nvPr>
        </p:nvSpPr>
        <p:spPr/>
        <p:txBody>
          <a:bodyPr>
            <a:normAutofit/>
          </a:bodyPr>
          <a:lstStyle/>
          <a:p>
            <a:r>
              <a:rPr lang="en-US" sz="3600" dirty="0" smtClean="0">
                <a:latin typeface="Arial" pitchFamily="34" charset="0"/>
                <a:cs typeface="Arial" pitchFamily="34" charset="0"/>
              </a:rPr>
              <a:t>By: Sonia Y. Santamaria A. </a:t>
            </a:r>
            <a:endParaRPr lang="en-US" sz="3600" dirty="0">
              <a:latin typeface="Arial" pitchFamily="34" charset="0"/>
              <a:cs typeface="Arial" pitchFamily="34" charset="0"/>
            </a:endParaRPr>
          </a:p>
        </p:txBody>
      </p:sp>
      <p:pic>
        <p:nvPicPr>
          <p:cNvPr id="5" name="4 Marcador de posición de imagen" descr="d1bd0dab01thanks.gif[1].gif"/>
          <p:cNvPicPr>
            <a:picLocks noGrp="1" noChangeAspect="1"/>
          </p:cNvPicPr>
          <p:nvPr>
            <p:ph type="pic" idx="1"/>
          </p:nvPr>
        </p:nvPicPr>
        <p:blipFill>
          <a:blip r:embed="rId2" cstate="print"/>
          <a:srcRect t="6966" b="6966"/>
          <a:stretch>
            <a:fillRect/>
          </a:stretch>
        </p:blipFill>
        <p:spPr>
          <a:xfrm>
            <a:off x="1447800" y="0"/>
            <a:ext cx="7696200" cy="4648200"/>
          </a:xfrm>
        </p:spPr>
      </p:pic>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               THOUGHT</a:t>
            </a:r>
            <a:endParaRPr lang="en-US" dirty="0"/>
          </a:p>
        </p:txBody>
      </p:sp>
      <p:sp>
        <p:nvSpPr>
          <p:cNvPr id="3" name="2 Marcador de contenido"/>
          <p:cNvSpPr>
            <a:spLocks noGrp="1"/>
          </p:cNvSpPr>
          <p:nvPr>
            <p:ph sz="quarter" idx="1"/>
          </p:nvPr>
        </p:nvSpPr>
        <p:spPr/>
        <p:txBody>
          <a:bodyPr/>
          <a:lstStyle/>
          <a:p>
            <a:pPr>
              <a:buNone/>
            </a:pPr>
            <a:r>
              <a:rPr lang="en-US" sz="2800" b="1" dirty="0" smtClean="0">
                <a:solidFill>
                  <a:schemeClr val="accent1">
                    <a:lumMod val="75000"/>
                  </a:schemeClr>
                </a:solidFill>
                <a:latin typeface="Vijaya" pitchFamily="34" charset="0"/>
                <a:cs typeface="Vijaya" pitchFamily="34" charset="0"/>
              </a:rPr>
              <a:t>Choices</a:t>
            </a:r>
            <a:r>
              <a:rPr lang="en-US" sz="2800" dirty="0" smtClean="0">
                <a:solidFill>
                  <a:schemeClr val="accent1">
                    <a:lumMod val="75000"/>
                  </a:schemeClr>
                </a:solidFill>
                <a:latin typeface="Vijaya" pitchFamily="34" charset="0"/>
                <a:cs typeface="Vijaya" pitchFamily="34" charset="0"/>
              </a:rPr>
              <a:t> </a:t>
            </a:r>
          </a:p>
          <a:p>
            <a:pPr algn="just">
              <a:buNone/>
            </a:pPr>
            <a:r>
              <a:rPr lang="en-US" sz="2800" b="1" dirty="0" smtClean="0">
                <a:solidFill>
                  <a:schemeClr val="accent1">
                    <a:lumMod val="75000"/>
                  </a:schemeClr>
                </a:solidFill>
                <a:latin typeface="Vijaya" pitchFamily="34" charset="0"/>
                <a:cs typeface="Vijaya" pitchFamily="34" charset="0"/>
              </a:rPr>
              <a:t>  	What are your choices?  Whom are your choices for? Not just for yourself.  Chose now whom you will serve, and that choice is going to affect the next generation, and the next generation, and the next. Choice never affects just one person alone.  It goes on and on and the effect goes out into geography and history.  You are part of history and your choices become part of history. </a:t>
            </a:r>
          </a:p>
          <a:p>
            <a:pPr algn="just">
              <a:buNone/>
            </a:pPr>
            <a:r>
              <a:rPr lang="en-US" sz="2800" b="1" dirty="0" smtClean="0">
                <a:solidFill>
                  <a:schemeClr val="accent1">
                    <a:lumMod val="75000"/>
                  </a:schemeClr>
                </a:solidFill>
                <a:latin typeface="Vijaya" pitchFamily="34" charset="0"/>
                <a:cs typeface="Vijaya" pitchFamily="34" charset="0"/>
              </a:rPr>
              <a:t>	By -Edith Schaeffer</a:t>
            </a:r>
            <a:r>
              <a:rPr lang="en-US" sz="2800" b="1" dirty="0" smtClean="0">
                <a:solidFill>
                  <a:schemeClr val="accent5">
                    <a:lumMod val="20000"/>
                    <a:lumOff val="80000"/>
                  </a:schemeClr>
                </a:solidFill>
                <a:latin typeface="Vijaya" pitchFamily="34" charset="0"/>
                <a:cs typeface="Vijaya" pitchFamily="34" charset="0"/>
              </a:rPr>
              <a:t> </a:t>
            </a:r>
            <a:endParaRPr lang="en-US" dirty="0"/>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                DEFINITION</a:t>
            </a:r>
            <a:endParaRPr lang="en-US" dirty="0"/>
          </a:p>
        </p:txBody>
      </p:sp>
      <p:sp>
        <p:nvSpPr>
          <p:cNvPr id="3" name="2 Marcador de contenido"/>
          <p:cNvSpPr>
            <a:spLocks noGrp="1"/>
          </p:cNvSpPr>
          <p:nvPr>
            <p:ph idx="1"/>
          </p:nvPr>
        </p:nvSpPr>
        <p:spPr/>
        <p:txBody>
          <a:bodyPr>
            <a:normAutofit/>
          </a:bodyPr>
          <a:lstStyle/>
          <a:p>
            <a:pPr>
              <a:buNone/>
            </a:pPr>
            <a:endParaRPr lang="en-US" dirty="0" smtClean="0"/>
          </a:p>
          <a:p>
            <a:pPr>
              <a:buNone/>
            </a:pPr>
            <a:endParaRPr lang="en-US" dirty="0" smtClean="0"/>
          </a:p>
          <a:p>
            <a:pPr algn="just">
              <a:buNone/>
            </a:pPr>
            <a:r>
              <a:rPr lang="en-US" dirty="0" smtClean="0"/>
              <a:t>   </a:t>
            </a:r>
            <a:r>
              <a:rPr lang="en-US" dirty="0" smtClean="0">
                <a:solidFill>
                  <a:schemeClr val="accent4">
                    <a:lumMod val="60000"/>
                    <a:lumOff val="40000"/>
                  </a:schemeClr>
                </a:solidFill>
              </a:rPr>
              <a:t>Language acquisition is defined as a natural progression or development in the use of language, typified by infants and young children learning to talk. It is an unconscious process that occurs when language is used in ordinary conversation.</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onia\Desktop\video\images_(4)[1].jpg"/>
          <p:cNvPicPr>
            <a:picLocks noChangeAspect="1" noChangeArrowheads="1"/>
          </p:cNvPicPr>
          <p:nvPr/>
        </p:nvPicPr>
        <p:blipFill>
          <a:blip r:embed="rId2" cstate="print"/>
          <a:srcRect/>
          <a:stretch>
            <a:fillRect/>
          </a:stretch>
        </p:blipFill>
        <p:spPr bwMode="auto">
          <a:xfrm>
            <a:off x="0" y="-95250"/>
            <a:ext cx="9982199" cy="7486650"/>
          </a:xfrm>
          <a:prstGeom prst="rect">
            <a:avLst/>
          </a:prstGeom>
          <a:noFill/>
        </p:spPr>
      </p:pic>
      <p:sp>
        <p:nvSpPr>
          <p:cNvPr id="5" name="1 Título"/>
          <p:cNvSpPr>
            <a:spLocks noGrp="1"/>
          </p:cNvSpPr>
          <p:nvPr>
            <p:ph idx="1"/>
          </p:nvPr>
        </p:nvSpPr>
        <p:spPr/>
        <p:txBody>
          <a:bodyPr/>
          <a:lstStyle/>
          <a:p>
            <a:pPr>
              <a:buNone/>
            </a:pPr>
            <a:endParaRPr lang="en-US" dirty="0" smtClean="0">
              <a:solidFill>
                <a:srgbClr val="009900"/>
              </a:solidFill>
            </a:endParaRPr>
          </a:p>
          <a:p>
            <a:pPr>
              <a:buNone/>
            </a:pPr>
            <a:endParaRPr lang="en-US" dirty="0" smtClean="0">
              <a:solidFill>
                <a:srgbClr val="009900"/>
              </a:solidFill>
            </a:endParaRPr>
          </a:p>
          <a:p>
            <a:pPr>
              <a:buNone/>
            </a:pPr>
            <a:r>
              <a:rPr lang="en-US" dirty="0" smtClean="0">
                <a:solidFill>
                  <a:srgbClr val="009900"/>
                </a:solidFill>
              </a:rPr>
              <a:t>We </a:t>
            </a:r>
            <a:r>
              <a:rPr lang="en-US" b="1" dirty="0" smtClean="0">
                <a:solidFill>
                  <a:srgbClr val="009900"/>
                </a:solidFill>
              </a:rPr>
              <a:t>all born without knowing any language at all.</a:t>
            </a:r>
          </a:p>
          <a:p>
            <a:pPr>
              <a:buNone/>
            </a:pPr>
            <a:endParaRPr lang="en-US" b="1" dirty="0">
              <a:solidFill>
                <a:srgbClr val="009900"/>
              </a:solidFill>
            </a:endParaRPr>
          </a:p>
        </p:txBody>
      </p:sp>
    </p:spTree>
  </p:cSld>
  <p:clrMapOvr>
    <a:masterClrMapping/>
  </p:clrMapOvr>
  <p:transition>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91000"/>
            <a:ext cx="8229600" cy="1905000"/>
          </a:xfrm>
          <a:effectLst>
            <a:glow rad="101600">
              <a:schemeClr val="accent2">
                <a:lumMod val="75000"/>
                <a:alpha val="60000"/>
              </a:schemeClr>
            </a:glow>
          </a:effectLst>
        </p:spPr>
        <p:txBody>
          <a:bodyPr>
            <a:normAutofit/>
          </a:bodyPr>
          <a:lstStyle/>
          <a:p>
            <a:r>
              <a:rPr lang="en-US" sz="2700" dirty="0" smtClean="0">
                <a:effectLst>
                  <a:glow rad="101600">
                    <a:schemeClr val="accent2">
                      <a:lumMod val="75000"/>
                      <a:alpha val="60000"/>
                    </a:schemeClr>
                  </a:glow>
                  <a:innerShdw blurRad="50800" dist="25400" dir="13500000">
                    <a:prstClr val="black">
                      <a:alpha val="70000"/>
                    </a:prstClr>
                  </a:innerShdw>
                </a:effectLst>
                <a:latin typeface="Arial" pitchFamily="34" charset="0"/>
                <a:cs typeface="Arial" pitchFamily="34" charset="0"/>
              </a:rPr>
              <a:t>.</a:t>
            </a:r>
            <a:endParaRPr lang="en-US" sz="2700" dirty="0">
              <a:effectLst>
                <a:glow rad="101600">
                  <a:schemeClr val="accent2">
                    <a:lumMod val="75000"/>
                    <a:alpha val="60000"/>
                  </a:schemeClr>
                </a:glow>
                <a:innerShdw blurRad="50800" dist="25400" dir="13500000">
                  <a:prstClr val="black">
                    <a:alpha val="70000"/>
                  </a:prstClr>
                </a:innerShdw>
              </a:effectLst>
              <a:latin typeface="Arial" pitchFamily="34" charset="0"/>
              <a:cs typeface="Arial" pitchFamily="34" charset="0"/>
            </a:endParaRPr>
          </a:p>
        </p:txBody>
      </p:sp>
      <p:sp>
        <p:nvSpPr>
          <p:cNvPr id="3" name="2 Marcador de contenido"/>
          <p:cNvSpPr>
            <a:spLocks noGrp="1"/>
          </p:cNvSpPr>
          <p:nvPr>
            <p:ph sz="quarter" idx="1"/>
          </p:nvPr>
        </p:nvSpPr>
        <p:spPr>
          <a:xfrm>
            <a:off x="457200" y="304800"/>
            <a:ext cx="8229600" cy="5791200"/>
          </a:xfrm>
          <a:blipFill>
            <a:blip r:embed="rId2" cstate="print"/>
            <a:stretch>
              <a:fillRect/>
            </a:stretch>
          </a:blipFill>
        </p:spPr>
        <p:txBody>
          <a:bodyPr>
            <a:normAutofit/>
          </a:bodyPr>
          <a:lstStyle/>
          <a:p>
            <a:pPr>
              <a:buNone/>
            </a:pPr>
            <a:endParaRPr lang="en-US" sz="2400" dirty="0" smtClean="0">
              <a:solidFill>
                <a:srgbClr val="0000FF"/>
              </a:solidFill>
            </a:endParaRPr>
          </a:p>
          <a:p>
            <a:pPr>
              <a:buNone/>
            </a:pPr>
            <a:endParaRPr lang="en-US" sz="2400" dirty="0" smtClean="0">
              <a:solidFill>
                <a:srgbClr val="0000FF"/>
              </a:solidFill>
            </a:endParaRPr>
          </a:p>
          <a:p>
            <a:pPr>
              <a:buNone/>
            </a:pPr>
            <a:endParaRPr lang="en-US" sz="2400" dirty="0" smtClean="0">
              <a:solidFill>
                <a:srgbClr val="0000FF"/>
              </a:solidFill>
            </a:endParaRPr>
          </a:p>
          <a:p>
            <a:pPr>
              <a:buNone/>
            </a:pPr>
            <a:endParaRPr lang="en-US" sz="2400" dirty="0" smtClean="0">
              <a:solidFill>
                <a:srgbClr val="0000FF"/>
              </a:solidFill>
            </a:endParaRPr>
          </a:p>
          <a:p>
            <a:pPr>
              <a:buNone/>
            </a:pPr>
            <a:endParaRPr lang="en-US" sz="2400" dirty="0" smtClean="0">
              <a:solidFill>
                <a:srgbClr val="0000FF"/>
              </a:solidFill>
            </a:endParaRPr>
          </a:p>
          <a:p>
            <a:pPr>
              <a:buNone/>
            </a:pPr>
            <a:endParaRPr lang="en-US" sz="2400" dirty="0" smtClean="0">
              <a:solidFill>
                <a:srgbClr val="0000FF"/>
              </a:solidFill>
            </a:endParaRPr>
          </a:p>
          <a:p>
            <a:pPr>
              <a:buNone/>
            </a:pPr>
            <a:endParaRPr lang="en-US" sz="2400" dirty="0" smtClean="0">
              <a:solidFill>
                <a:srgbClr val="0000FF"/>
              </a:solidFill>
            </a:endParaRPr>
          </a:p>
          <a:p>
            <a:pPr>
              <a:buNone/>
            </a:pPr>
            <a:endParaRPr lang="en-US" sz="2400" dirty="0" smtClean="0">
              <a:solidFill>
                <a:srgbClr val="0000FF"/>
              </a:solidFill>
            </a:endParaRPr>
          </a:p>
          <a:p>
            <a:pPr>
              <a:buNone/>
            </a:pPr>
            <a:endParaRPr lang="en-US" sz="2400" dirty="0" smtClean="0">
              <a:solidFill>
                <a:srgbClr val="0000FF"/>
              </a:solidFill>
            </a:endParaRPr>
          </a:p>
          <a:p>
            <a:pPr>
              <a:buNone/>
            </a:pPr>
            <a:endParaRPr lang="en-US" sz="2400" dirty="0" smtClean="0">
              <a:solidFill>
                <a:srgbClr val="0000FF"/>
              </a:solidFill>
            </a:endParaRPr>
          </a:p>
          <a:p>
            <a:pPr>
              <a:buNone/>
            </a:pPr>
            <a:endParaRPr lang="en-US" sz="2400" dirty="0" smtClean="0">
              <a:solidFill>
                <a:srgbClr val="0000FF"/>
              </a:solidFill>
            </a:endParaRPr>
          </a:p>
          <a:p>
            <a:pPr>
              <a:buNone/>
            </a:pPr>
            <a:r>
              <a:rPr lang="en-US" sz="2400" dirty="0" smtClean="0">
                <a:solidFill>
                  <a:srgbClr val="0000FF"/>
                </a:solidFill>
              </a:rPr>
              <a:t>Prelinguistic: </a:t>
            </a:r>
          </a:p>
          <a:p>
            <a:pPr>
              <a:buNone/>
            </a:pPr>
            <a:r>
              <a:rPr lang="en-US" sz="2400" dirty="0" smtClean="0">
                <a:solidFill>
                  <a:srgbClr val="0000FF"/>
                </a:solidFill>
              </a:rPr>
              <a:t>The baby cries, coos, laughs, and makes other soundsame here.</a:t>
            </a:r>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52400" y="228600"/>
            <a:ext cx="8534400" cy="6080760"/>
          </a:xfrm>
        </p:spPr>
        <p:style>
          <a:lnRef idx="3">
            <a:schemeClr val="lt1"/>
          </a:lnRef>
          <a:fillRef idx="1">
            <a:schemeClr val="accent5"/>
          </a:fillRef>
          <a:effectRef idx="1">
            <a:schemeClr val="accent5"/>
          </a:effectRef>
          <a:fontRef idx="minor">
            <a:schemeClr val="lt1"/>
          </a:fontRef>
        </p:style>
        <p:txBody>
          <a:bodyPr/>
          <a:lstStyle/>
          <a:p>
            <a:pPr>
              <a:buNone/>
            </a:pPr>
            <a:endParaRPr lang="en-US" sz="3200" dirty="0" smtClean="0">
              <a:latin typeface="Arial" pitchFamily="34" charset="0"/>
              <a:cs typeface="Arial" pitchFamily="34" charset="0"/>
            </a:endParaRPr>
          </a:p>
          <a:p>
            <a:pPr>
              <a:buNone/>
            </a:pPr>
            <a:endParaRPr lang="en-US" sz="3200" dirty="0" smtClean="0">
              <a:latin typeface="Arial" pitchFamily="34" charset="0"/>
              <a:cs typeface="Arial" pitchFamily="34" charset="0"/>
            </a:endParaRPr>
          </a:p>
          <a:p>
            <a:pPr>
              <a:buNone/>
            </a:pPr>
            <a:endParaRPr lang="en-US" sz="3200" dirty="0" smtClean="0">
              <a:latin typeface="Arial" pitchFamily="34" charset="0"/>
              <a:cs typeface="Arial" pitchFamily="34" charset="0"/>
            </a:endParaRPr>
          </a:p>
          <a:p>
            <a:pPr>
              <a:buNone/>
            </a:pPr>
            <a:endParaRPr lang="en-US" sz="3200" dirty="0" smtClean="0">
              <a:latin typeface="Arial" pitchFamily="34" charset="0"/>
              <a:cs typeface="Arial" pitchFamily="34" charset="0"/>
            </a:endParaRPr>
          </a:p>
          <a:p>
            <a:pPr>
              <a:buNone/>
            </a:pPr>
            <a:r>
              <a:rPr lang="en-US" sz="3200" dirty="0" smtClean="0">
                <a:latin typeface="Arial" pitchFamily="34" charset="0"/>
                <a:cs typeface="Arial" pitchFamily="34" charset="0"/>
              </a:rPr>
              <a:t>         First words are the most amazing </a:t>
            </a:r>
          </a:p>
          <a:p>
            <a:pPr>
              <a:buNone/>
            </a:pPr>
            <a:r>
              <a:rPr lang="en-US" sz="3200" dirty="0" smtClean="0">
                <a:latin typeface="Arial" pitchFamily="34" charset="0"/>
                <a:cs typeface="Arial" pitchFamily="34" charset="0"/>
              </a:rPr>
              <a:t>        memories for parents to remember.</a:t>
            </a:r>
          </a:p>
          <a:p>
            <a:pPr>
              <a:buNone/>
            </a:pPr>
            <a:endParaRPr lang="en-US" dirty="0"/>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onia\Desktop\video\imagesCAXRM52W.jpg"/>
          <p:cNvPicPr>
            <a:picLocks noGrp="1" noChangeAspect="1" noChangeArrowheads="1"/>
          </p:cNvPicPr>
          <p:nvPr>
            <p:ph idx="1"/>
          </p:nvPr>
        </p:nvPicPr>
        <p:blipFill>
          <a:blip r:embed="rId2" cstate="print"/>
          <a:srcRect/>
          <a:stretch>
            <a:fillRect/>
          </a:stretch>
        </p:blipFill>
        <p:spPr bwMode="auto">
          <a:xfrm>
            <a:off x="0" y="0"/>
            <a:ext cx="9144000" cy="6705600"/>
          </a:xfrm>
          <a:prstGeom prst="rect">
            <a:avLst/>
          </a:prstGeom>
          <a:noFill/>
        </p:spPr>
      </p:pic>
    </p:spTree>
  </p:cSld>
  <p:clrMapOvr>
    <a:masterClrMapping/>
  </p:clrMapOvr>
  <p:transition>
    <p:cover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n-US" dirty="0" smtClean="0">
                <a:solidFill>
                  <a:srgbClr val="009900"/>
                </a:solidFill>
              </a:rPr>
              <a:t>         Babbling (six to 12 months):</a:t>
            </a:r>
            <a:endParaRPr lang="en-US" dirty="0"/>
          </a:p>
        </p:txBody>
      </p:sp>
      <p:sp>
        <p:nvSpPr>
          <p:cNvPr id="6" name="5 Marcador de contenido"/>
          <p:cNvSpPr>
            <a:spLocks noGrp="1"/>
          </p:cNvSpPr>
          <p:nvPr>
            <p:ph sz="quarter" idx="2"/>
          </p:nvPr>
        </p:nvSpPr>
        <p:spPr>
          <a:xfrm>
            <a:off x="4270248" y="1447800"/>
            <a:ext cx="3657600" cy="4953000"/>
          </a:xfrm>
        </p:spPr>
        <p:txBody>
          <a:bodyPr/>
          <a:lstStyle/>
          <a:p>
            <a:pPr>
              <a:buNone/>
            </a:pPr>
            <a:r>
              <a:rPr lang="en-US" dirty="0" smtClean="0"/>
              <a:t>   </a:t>
            </a:r>
          </a:p>
          <a:p>
            <a:pPr>
              <a:buNone/>
            </a:pPr>
            <a:r>
              <a:rPr lang="en-US" dirty="0" smtClean="0"/>
              <a:t>   </a:t>
            </a:r>
            <a:r>
              <a:rPr lang="en-US" dirty="0" smtClean="0">
                <a:solidFill>
                  <a:srgbClr val="009900"/>
                </a:solidFill>
              </a:rPr>
              <a:t>Babbling (six to 12 months): </a:t>
            </a:r>
          </a:p>
          <a:p>
            <a:pPr algn="just">
              <a:buNone/>
            </a:pPr>
            <a:r>
              <a:rPr lang="en-US" dirty="0" smtClean="0">
                <a:solidFill>
                  <a:srgbClr val="009900"/>
                </a:solidFill>
              </a:rPr>
              <a:t>   The baby makes nonspecific sounds from all  human languages.</a:t>
            </a:r>
            <a:endParaRPr lang="en-US" dirty="0">
              <a:solidFill>
                <a:srgbClr val="009900"/>
              </a:solidFill>
            </a:endParaRPr>
          </a:p>
        </p:txBody>
      </p:sp>
      <p:pic>
        <p:nvPicPr>
          <p:cNvPr id="2050" name="Picture 2" descr="C:\Users\Sonia\Desktop\video\Baby_talk_204211a_0[1].jpg"/>
          <p:cNvPicPr>
            <a:picLocks noGrp="1" noChangeAspect="1" noChangeArrowheads="1"/>
          </p:cNvPicPr>
          <p:nvPr>
            <p:ph sz="quarter" idx="1"/>
          </p:nvPr>
        </p:nvPicPr>
        <p:blipFill>
          <a:blip r:embed="rId2" cstate="print"/>
          <a:srcRect/>
          <a:stretch>
            <a:fillRect/>
          </a:stretch>
        </p:blipFill>
        <p:spPr bwMode="auto">
          <a:xfrm>
            <a:off x="381000" y="1371600"/>
            <a:ext cx="3886200" cy="5257800"/>
          </a:xfrm>
          <a:prstGeom prst="rect">
            <a:avLst/>
          </a:prstGeom>
          <a:noFill/>
        </p:spPr>
      </p:pic>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sz="2800" dirty="0" smtClean="0">
                <a:latin typeface="Arial" pitchFamily="34" charset="0"/>
                <a:cs typeface="Arial" pitchFamily="34" charset="0"/>
              </a:rPr>
              <a:t>               One-word stage (1–2 years):</a:t>
            </a:r>
            <a:endParaRPr lang="en-US" sz="2800" dirty="0">
              <a:latin typeface="Arial" pitchFamily="34" charset="0"/>
              <a:cs typeface="Arial" pitchFamily="34" charset="0"/>
            </a:endParaRPr>
          </a:p>
        </p:txBody>
      </p:sp>
      <p:sp>
        <p:nvSpPr>
          <p:cNvPr id="4" name="3 Marcador de contenido"/>
          <p:cNvSpPr>
            <a:spLocks noGrp="1"/>
          </p:cNvSpPr>
          <p:nvPr>
            <p:ph sz="half" idx="2"/>
          </p:nvPr>
        </p:nvSpPr>
        <p:spPr/>
        <p:txBody>
          <a:bodyPr/>
          <a:lstStyle/>
          <a:p>
            <a:pPr>
              <a:buNone/>
            </a:pPr>
            <a:r>
              <a:rPr lang="en-US" dirty="0" smtClean="0"/>
              <a:t>   </a:t>
            </a:r>
          </a:p>
          <a:p>
            <a:pPr>
              <a:buNone/>
            </a:pPr>
            <a:r>
              <a:rPr lang="en-US" dirty="0" smtClean="0">
                <a:solidFill>
                  <a:schemeClr val="bg2">
                    <a:lumMod val="50000"/>
                  </a:schemeClr>
                </a:solidFill>
                <a:latin typeface="Arial" pitchFamily="34" charset="0"/>
                <a:cs typeface="Arial" pitchFamily="34" charset="0"/>
              </a:rPr>
              <a:t>  One-word stage (1–2 years): The child speaks single  words in isolation, in his or her first language</a:t>
            </a:r>
            <a:r>
              <a:rPr lang="en-US" dirty="0" smtClean="0">
                <a:solidFill>
                  <a:schemeClr val="bg2">
                    <a:lumMod val="50000"/>
                  </a:schemeClr>
                </a:solidFill>
              </a:rPr>
              <a:t>.</a:t>
            </a:r>
          </a:p>
        </p:txBody>
      </p:sp>
      <p:pic>
        <p:nvPicPr>
          <p:cNvPr id="3074" name="Picture 2" descr="C:\Users\Sonia\Desktop\video\240282-watch-out-rebecca-black-babbling-babies-set-to-steal-youtube-crown-410x230[1].jpg"/>
          <p:cNvPicPr>
            <a:picLocks noGrp="1" noChangeAspect="1" noChangeArrowheads="1"/>
          </p:cNvPicPr>
          <p:nvPr>
            <p:ph sz="half" idx="1"/>
          </p:nvPr>
        </p:nvPicPr>
        <p:blipFill>
          <a:blip r:embed="rId2" cstate="print"/>
          <a:srcRect/>
          <a:stretch>
            <a:fillRect/>
          </a:stretch>
        </p:blipFill>
        <p:spPr bwMode="auto">
          <a:xfrm>
            <a:off x="523875" y="2133600"/>
            <a:ext cx="3905250" cy="4038600"/>
          </a:xfrm>
          <a:prstGeom prst="rect">
            <a:avLst/>
          </a:prstGeom>
          <a:noFill/>
        </p:spPr>
      </p:pic>
    </p:spTree>
  </p:cSld>
  <p:clrMapOvr>
    <a:masterClrMapping/>
  </p:clrMapOvr>
  <p:transition>
    <p:comb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5.jpeg"/></Relationships>
</file>

<file path=ppt/theme/_rels/theme6.xml.rels><?xml version="1.0" encoding="UTF-8" standalone="yes"?>
<Relationships xmlns="http://schemas.openxmlformats.org/package/2006/relationships"><Relationship Id="rId1" Type="http://schemas.openxmlformats.org/officeDocument/2006/relationships/image" Target="../media/image6.jpeg"/></Relationships>
</file>

<file path=ppt/theme/_rels/theme7.xml.rels><?xml version="1.0" encoding="UTF-8" standalone="yes"?>
<Relationships xmlns="http://schemas.openxmlformats.org/package/2006/relationships"><Relationship Id="rId1" Type="http://schemas.openxmlformats.org/officeDocument/2006/relationships/image" Target="../media/image7.jpeg"/></Relationships>
</file>

<file path=ppt/theme/_rels/them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image" Target="../media/image8.jpeg"/></Relationships>
</file>

<file path=ppt/theme/_rels/them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image" Target="../media/image10.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5.xml><?xml version="1.0" encoding="utf-8"?>
<a:theme xmlns:a="http://schemas.openxmlformats.org/drawingml/2006/main" name="Mirado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7.xml><?xml version="1.0" encoding="utf-8"?>
<a:theme xmlns:a="http://schemas.openxmlformats.org/drawingml/2006/main" name="Solstic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8.xml><?xml version="1.0" encoding="utf-8"?>
<a:theme xmlns:a="http://schemas.openxmlformats.org/drawingml/2006/main" name="Viajes">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9.xml><?xml version="1.0" encoding="utf-8"?>
<a:theme xmlns:a="http://schemas.openxmlformats.org/drawingml/2006/main" name="Intermedi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308</TotalTime>
  <Words>221</Words>
  <Application>Microsoft Office PowerPoint</Application>
  <PresentationFormat>Presentación en pantalla (4:3)</PresentationFormat>
  <Paragraphs>51</Paragraphs>
  <Slides>13</Slides>
  <Notes>0</Notes>
  <HiddenSlides>0</HiddenSlides>
  <MMClips>0</MMClips>
  <ScaleCrop>false</ScaleCrop>
  <HeadingPairs>
    <vt:vector size="4" baseType="variant">
      <vt:variant>
        <vt:lpstr>Tema</vt:lpstr>
      </vt:variant>
      <vt:variant>
        <vt:i4>9</vt:i4>
      </vt:variant>
      <vt:variant>
        <vt:lpstr>Títulos de diapositiva</vt:lpstr>
      </vt:variant>
      <vt:variant>
        <vt:i4>13</vt:i4>
      </vt:variant>
    </vt:vector>
  </HeadingPairs>
  <TitlesOfParts>
    <vt:vector size="22" baseType="lpstr">
      <vt:lpstr>Opulento</vt:lpstr>
      <vt:lpstr>Vértice</vt:lpstr>
      <vt:lpstr>Equidad</vt:lpstr>
      <vt:lpstr>Concurrencia</vt:lpstr>
      <vt:lpstr>Mirador</vt:lpstr>
      <vt:lpstr>Flujo</vt:lpstr>
      <vt:lpstr>Solsticio</vt:lpstr>
      <vt:lpstr>Viajes</vt:lpstr>
      <vt:lpstr>Intermedio</vt:lpstr>
      <vt:lpstr>Diapositiva 1</vt:lpstr>
      <vt:lpstr>               THOUGHT</vt:lpstr>
      <vt:lpstr>                DEFINITION</vt:lpstr>
      <vt:lpstr>Diapositiva 4</vt:lpstr>
      <vt:lpstr>.</vt:lpstr>
      <vt:lpstr>Diapositiva 6</vt:lpstr>
      <vt:lpstr>Diapositiva 7</vt:lpstr>
      <vt:lpstr>         Babbling (six to 12 months):</vt:lpstr>
      <vt:lpstr>               One-word stage (1–2 years):</vt:lpstr>
      <vt:lpstr>Two-word stage (24–30 months)</vt:lpstr>
      <vt:lpstr>Telegraphic speech (30–36 months)</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Sonia</dc:creator>
  <cp:lastModifiedBy>Sonia</cp:lastModifiedBy>
  <cp:revision>27</cp:revision>
  <dcterms:created xsi:type="dcterms:W3CDTF">2011-09-01T22:36:47Z</dcterms:created>
  <dcterms:modified xsi:type="dcterms:W3CDTF">2011-09-11T22:57:43Z</dcterms:modified>
</cp:coreProperties>
</file>