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92CE45-897A-437B-9BD6-47F6B195DF91}" type="datetimeFigureOut">
              <a:rPr lang="es-ES" smtClean="0"/>
              <a:t>06/09/2011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8C36F89-6CF9-4BEC-B69E-03686AA5BD0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txBody>
          <a:bodyPr>
            <a:normAutofit/>
          </a:bodyPr>
          <a:lstStyle/>
          <a:p>
            <a:r>
              <a:rPr lang="es-AR" sz="8800" dirty="0" smtClean="0"/>
              <a:t>Tradicionales</a:t>
            </a:r>
            <a:endParaRPr lang="es-ES" sz="88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Autofit/>
          </a:bodyPr>
          <a:lstStyle/>
          <a:p>
            <a:r>
              <a:rPr lang="es-AR" sz="9600" dirty="0" smtClean="0"/>
              <a:t>Cuentos</a:t>
            </a:r>
            <a:endParaRPr lang="es-ES" sz="9600" dirty="0"/>
          </a:p>
        </p:txBody>
      </p:sp>
      <p:pic>
        <p:nvPicPr>
          <p:cNvPr id="7" name="6 Imagen" descr="cuento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365104"/>
            <a:ext cx="2376264" cy="2192387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es-ES" dirty="0"/>
              <a:t>La situación inicial</a:t>
            </a:r>
          </a:p>
          <a:p>
            <a:r>
              <a:rPr lang="es-ES" dirty="0"/>
              <a:t>Empiezan los cuentos con los indicadores de tiempo y lugar (</a:t>
            </a:r>
            <a:r>
              <a:rPr lang="es-ES" i="1" dirty="0" err="1"/>
              <a:t>Érase</a:t>
            </a:r>
            <a:r>
              <a:rPr lang="es-ES" i="1" dirty="0"/>
              <a:t> una vez, había...) </a:t>
            </a:r>
            <a:endParaRPr lang="es-ES" dirty="0"/>
          </a:p>
          <a:p>
            <a:r>
              <a:rPr lang="es-ES" dirty="0"/>
              <a:t>Las pruebas </a:t>
            </a:r>
          </a:p>
          <a:p>
            <a:r>
              <a:rPr lang="es-ES" dirty="0"/>
              <a:t>El personaje principal deber superar una serie de obstáculos. En este bloque entran en juego las preguntas. </a:t>
            </a:r>
          </a:p>
          <a:p>
            <a:r>
              <a:rPr lang="es-ES" dirty="0"/>
              <a:t>Las ayudas </a:t>
            </a:r>
          </a:p>
          <a:p>
            <a:r>
              <a:rPr lang="es-ES" dirty="0"/>
              <a:t>El personaje principal recibe la ayuda real o mágica de otros personajes. Con ellas consigue superar las pruebas. </a:t>
            </a:r>
          </a:p>
          <a:p>
            <a:r>
              <a:rPr lang="es-ES" dirty="0"/>
              <a:t>El desenlace </a:t>
            </a:r>
          </a:p>
          <a:p>
            <a:r>
              <a:rPr lang="es-ES" dirty="0"/>
              <a:t>El protagonista logra su objetivo. El final siempre es cerrado y feliz. Normalmente se produce un cambio de "status", es decir, de categoría social (el mendigo se convierte en rico, la criada en señora...)</a:t>
            </a:r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libros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764704"/>
            <a:ext cx="5387034" cy="4788473"/>
          </a:xfrm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es-ES" sz="4000" b="1" dirty="0"/>
              <a:t>En su origen, los cuentos eran relatos anónimos y populares que se explicaban en casa, junto al fuego... Cuentos para mayores o para pequeños. Eran historias orales que han llegado hasta nosotros de la mano de los compiladores que las reunieron en los </a:t>
            </a:r>
            <a:r>
              <a:rPr lang="es-ES" sz="4000" b="1" dirty="0" smtClean="0"/>
              <a:t>libros.</a:t>
            </a:r>
            <a:endParaRPr lang="es-E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4800" dirty="0"/>
              <a:t>Los cuentos tradicionales son los de autor desconocido y se transmiten por vía oral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¿Cuáles </a:t>
            </a:r>
            <a:r>
              <a:rPr lang="es-ES" b="1" dirty="0"/>
              <a:t>son algunas de sus </a:t>
            </a:r>
            <a:r>
              <a:rPr lang="es-ES" b="1" dirty="0" smtClean="0"/>
              <a:t>características?</a:t>
            </a:r>
            <a:endParaRPr lang="es-ES" dirty="0"/>
          </a:p>
        </p:txBody>
      </p:sp>
      <p:pic>
        <p:nvPicPr>
          <p:cNvPr id="5" name="4 Imagen" descr="blanc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76" y="2700428"/>
            <a:ext cx="2537268" cy="303282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s-ES" dirty="0"/>
              <a:t>1. Los personajes de los cuentos realizan acciones parecidas: salir de casa, superar pruebas...</a:t>
            </a:r>
          </a:p>
          <a:p>
            <a:r>
              <a:rPr lang="es-ES" dirty="0"/>
              <a:t>y son esquemáticos: </a:t>
            </a:r>
          </a:p>
          <a:p>
            <a:r>
              <a:rPr lang="es-ES" dirty="0"/>
              <a:t>Agresor (malvado): bruja, madrastra, ogro, dragón...</a:t>
            </a:r>
          </a:p>
          <a:p>
            <a:r>
              <a:rPr lang="es-ES" dirty="0"/>
              <a:t>Donante (personaje mágico)): el hada, el duende...</a:t>
            </a:r>
          </a:p>
          <a:p>
            <a:r>
              <a:rPr lang="es-ES" dirty="0"/>
              <a:t>Los héroes: el príncipe, la princesa.</a:t>
            </a:r>
            <a:r>
              <a:rPr lang="es-ES" b="1" dirty="0"/>
              <a:t>..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2. Predilección por los números 3 y 7: tres hijas, tres cerditos...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s-ES" sz="3600" b="1" dirty="0"/>
              <a:t>3. Se repiten estas acciones: </a:t>
            </a:r>
            <a:endParaRPr lang="es-ES" sz="3600" dirty="0"/>
          </a:p>
          <a:p>
            <a:r>
              <a:rPr lang="es-ES" sz="3600" b="1" dirty="0"/>
              <a:t>Prohibición- desobediencia (Caperucita) </a:t>
            </a:r>
            <a:endParaRPr lang="es-ES" sz="3600" dirty="0"/>
          </a:p>
          <a:p>
            <a:r>
              <a:rPr lang="es-ES" sz="3600" b="1" dirty="0"/>
              <a:t>Interrogación - información (espejito, espejito...) </a:t>
            </a:r>
            <a:endParaRPr lang="es-ES" sz="3600" dirty="0"/>
          </a:p>
          <a:p>
            <a:r>
              <a:rPr lang="es-ES" sz="3600" b="1" dirty="0"/>
              <a:t>Combate - victoria</a:t>
            </a:r>
            <a:endParaRPr lang="es-ES" sz="3600" dirty="0"/>
          </a:p>
          <a:p>
            <a:r>
              <a:rPr lang="es-ES" sz="3600" b="1" dirty="0"/>
              <a:t>Persecución - socorro </a:t>
            </a:r>
            <a:endParaRPr lang="es-ES" sz="3600" dirty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sz="4000" b="1" dirty="0"/>
              <a:t>abundan las repeticiones y las escenas simétricas : </a:t>
            </a:r>
            <a:endParaRPr lang="es-ES" sz="4000" dirty="0"/>
          </a:p>
          <a:p>
            <a:r>
              <a:rPr lang="es-ES" sz="4000" b="1" dirty="0"/>
              <a:t>(el soplido del lobo en el cuento de los cerditos) </a:t>
            </a:r>
            <a:endParaRPr lang="es-ES" sz="4000" dirty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dirty="0"/>
              <a:t>El cuento tradicional se estructura en secuencias. Las más características son: </a:t>
            </a:r>
            <a:endParaRPr lang="es-ES" dirty="0"/>
          </a:p>
        </p:txBody>
      </p:sp>
      <p:pic>
        <p:nvPicPr>
          <p:cNvPr id="5" name="4 Imagen" descr="personaj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564904"/>
            <a:ext cx="2299621" cy="304699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</TotalTime>
  <Words>309</Words>
  <Application>Microsoft Office PowerPoint</Application>
  <PresentationFormat>Presentación en pantalla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Equidad</vt:lpstr>
      <vt:lpstr>Cuentos</vt:lpstr>
      <vt:lpstr>Diapositiva 2</vt:lpstr>
      <vt:lpstr>Diapositiva 3</vt:lpstr>
      <vt:lpstr>¿Cuáles son algunas de sus características?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COLEGIO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Cuentos</dc:title>
  <dc:creator>EDISON</dc:creator>
  <cp:lastModifiedBy>EDISON</cp:lastModifiedBy>
  <cp:revision>6</cp:revision>
  <dcterms:created xsi:type="dcterms:W3CDTF">2011-09-06T22:23:35Z</dcterms:created>
  <dcterms:modified xsi:type="dcterms:W3CDTF">2011-09-06T23:03:01Z</dcterms:modified>
</cp:coreProperties>
</file>