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961D-1BCA-4EDE-A1F9-EAC521339E2E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16399-0CB0-4CF4-AEA8-221A16F8EFCE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ortal" TargetMode="External"/><Relationship Id="rId3" Type="http://schemas.openxmlformats.org/officeDocument/2006/relationships/hyperlink" Target="http://es.wikipedia.org/wiki/Tecnolog%C3%ADas_de_la_informaci%C3%B3n" TargetMode="External"/><Relationship Id="rId7" Type="http://schemas.openxmlformats.org/officeDocument/2006/relationships/hyperlink" Target="http://es.wikipedia.org/wiki/Comercio_electr%C3%B3nico" TargetMode="External"/><Relationship Id="rId12" Type="http://schemas.openxmlformats.org/officeDocument/2006/relationships/hyperlink" Target="http://es.wikipedia.org/wiki/RFI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Sector_privado" TargetMode="External"/><Relationship Id="rId11" Type="http://schemas.openxmlformats.org/officeDocument/2006/relationships/hyperlink" Target="http://es.wikipedia.org/wiki/CRM" TargetMode="External"/><Relationship Id="rId5" Type="http://schemas.openxmlformats.org/officeDocument/2006/relationships/hyperlink" Target="http://es.wikipedia.org/wiki/Sector_p%C3%BAblico" TargetMode="External"/><Relationship Id="rId10" Type="http://schemas.openxmlformats.org/officeDocument/2006/relationships/hyperlink" Target="http://es.wikipedia.org/wiki/GRP" TargetMode="External"/><Relationship Id="rId4" Type="http://schemas.openxmlformats.org/officeDocument/2006/relationships/hyperlink" Target="http://es.wikipedia.org/wiki/Gobierno" TargetMode="External"/><Relationship Id="rId9" Type="http://schemas.openxmlformats.org/officeDocument/2006/relationships/hyperlink" Target="http://es.wikipedia.org/wiki/Planeaci%C3%B3n_de_Recursos_Empresaria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714356"/>
            <a:ext cx="75009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smtClean="0"/>
              <a:t>Gobierno electrónico</a:t>
            </a:r>
          </a:p>
          <a:p>
            <a:r>
              <a:rPr lang="es-PE" dirty="0" smtClean="0"/>
              <a:t>El </a:t>
            </a:r>
            <a:r>
              <a:rPr lang="es-PE" b="1" dirty="0" smtClean="0"/>
              <a:t>gobierno electrónico</a:t>
            </a:r>
            <a:r>
              <a:rPr lang="es-PE" dirty="0" smtClean="0"/>
              <a:t> (en inglés </a:t>
            </a:r>
            <a:r>
              <a:rPr lang="es-PE" i="1" dirty="0" smtClean="0"/>
              <a:t>e-</a:t>
            </a:r>
            <a:r>
              <a:rPr lang="es-PE" i="1" dirty="0" err="1" smtClean="0"/>
              <a:t>government</a:t>
            </a:r>
            <a:r>
              <a:rPr lang="es-PE" dirty="0" smtClean="0"/>
              <a:t>) consiste en el uso de las </a:t>
            </a:r>
            <a:r>
              <a:rPr lang="es-PE" dirty="0" smtClean="0">
                <a:hlinkClick r:id="rId3" tooltip="Tecnologías de la información"/>
              </a:rPr>
              <a:t>tecnologías de la información</a:t>
            </a:r>
            <a:r>
              <a:rPr lang="es-PE" dirty="0" smtClean="0"/>
              <a:t> y el conocimiento en los procesos internos de </a:t>
            </a:r>
            <a:r>
              <a:rPr lang="es-PE" dirty="0" smtClean="0">
                <a:hlinkClick r:id="rId4" tooltip="Gobierno"/>
              </a:rPr>
              <a:t>gobierno</a:t>
            </a:r>
            <a:r>
              <a:rPr lang="es-PE" dirty="0" smtClean="0"/>
              <a:t> y en la entrega de los </a:t>
            </a:r>
            <a:r>
              <a:rPr lang="es-PE" dirty="0" smtClean="0">
                <a:hlinkClick r:id="rId5" tooltip="Sector público"/>
              </a:rPr>
              <a:t>productos y servicios del Estado</a:t>
            </a:r>
            <a:r>
              <a:rPr lang="es-PE" dirty="0" smtClean="0"/>
              <a:t> tanto a los ciudadanos como a la industria. Muchas de las tecnologías involucradas y sus implementaciones son las mismas o similares a aquéllas correspondientes al </a:t>
            </a:r>
            <a:r>
              <a:rPr lang="es-PE" dirty="0" smtClean="0">
                <a:hlinkClick r:id="rId6" tooltip="Sector privado"/>
              </a:rPr>
              <a:t>sector privado</a:t>
            </a:r>
            <a:r>
              <a:rPr lang="es-PE" dirty="0" smtClean="0"/>
              <a:t> del </a:t>
            </a:r>
            <a:r>
              <a:rPr lang="es-PE" dirty="0" smtClean="0">
                <a:hlinkClick r:id="rId7" tooltip="Comercio electrónico"/>
              </a:rPr>
              <a:t>comercio electrónico</a:t>
            </a:r>
            <a:r>
              <a:rPr lang="es-PE" dirty="0" smtClean="0"/>
              <a:t> (o </a:t>
            </a:r>
            <a:r>
              <a:rPr lang="es-PE" i="1" dirty="0" smtClean="0"/>
              <a:t>e-</a:t>
            </a:r>
            <a:r>
              <a:rPr lang="es-PE" i="1" dirty="0" err="1" smtClean="0"/>
              <a:t>business</a:t>
            </a:r>
            <a:r>
              <a:rPr lang="es-PE" dirty="0" smtClean="0"/>
              <a:t>), mientras que otras son específicas o únicas en relación a las necesidades del gobierno.</a:t>
            </a:r>
          </a:p>
          <a:p>
            <a:r>
              <a:rPr lang="es-PE" dirty="0" smtClean="0"/>
              <a:t>Se basa principalmente en la implantación de herramientas como </a:t>
            </a:r>
            <a:r>
              <a:rPr lang="es-PE" dirty="0" smtClean="0">
                <a:hlinkClick r:id="rId8" tooltip="Portal"/>
              </a:rPr>
              <a:t>portales</a:t>
            </a:r>
            <a:r>
              <a:rPr lang="es-PE" dirty="0" smtClean="0"/>
              <a:t>, </a:t>
            </a:r>
            <a:r>
              <a:rPr lang="es-PE" dirty="0" err="1" smtClean="0">
                <a:hlinkClick r:id="rId9" tooltip="Planeación de Recursos Empresariales"/>
              </a:rPr>
              <a:t>ERPs</a:t>
            </a:r>
            <a:r>
              <a:rPr lang="es-PE" dirty="0" smtClean="0"/>
              <a:t>, que en caso de los gobiernos se conocen como </a:t>
            </a:r>
            <a:r>
              <a:rPr lang="es-PE" dirty="0" err="1" smtClean="0">
                <a:hlinkClick r:id="rId10" tooltip="GRP"/>
              </a:rPr>
              <a:t>GRPs</a:t>
            </a:r>
            <a:r>
              <a:rPr lang="es-PE" dirty="0" smtClean="0"/>
              <a:t>, </a:t>
            </a:r>
            <a:r>
              <a:rPr lang="es-PE" dirty="0" err="1" smtClean="0">
                <a:hlinkClick r:id="rId11" tooltip="CRM"/>
              </a:rPr>
              <a:t>CRMs</a:t>
            </a:r>
            <a:r>
              <a:rPr lang="es-PE" dirty="0" smtClean="0"/>
              <a:t>, como redes sociales o comunidades virtuales y muchas otras, buscando una mejora en la eficiencia y eficacia de los procesos internos y de vinculación con la sociedad.</a:t>
            </a:r>
          </a:p>
          <a:p>
            <a:r>
              <a:rPr lang="es-PE" dirty="0" smtClean="0"/>
              <a:t>El gobierno electrónico describe el uso de tecnologías para facilitar la operación de gobierno y la distribución de la información y los servicios del mismo. Lidia con aplicaciones pertenecientes y no pertenecientes a internet para servir de ayuda a los gobiernos. Este servicio a los ciudadanos se realiza con el uso a gran escala de tecnologías como: teléfono, fax, sistemas de vigilancia, identificación por </a:t>
            </a:r>
            <a:r>
              <a:rPr lang="es-PE" dirty="0" smtClean="0">
                <a:hlinkClick r:id="rId12" tooltip="RFID"/>
              </a:rPr>
              <a:t>sistemas de radiofrecuencia</a:t>
            </a:r>
            <a:r>
              <a:rPr lang="es-PE" dirty="0" smtClean="0"/>
              <a:t> e incluso la televisión y la radio.</a:t>
            </a:r>
            <a:endParaRPr lang="es-P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Nikolas</dc:creator>
  <cp:lastModifiedBy>Nikolas</cp:lastModifiedBy>
  <cp:revision>1</cp:revision>
  <dcterms:created xsi:type="dcterms:W3CDTF">2011-11-08T04:13:14Z</dcterms:created>
  <dcterms:modified xsi:type="dcterms:W3CDTF">2011-11-08T04:14:06Z</dcterms:modified>
</cp:coreProperties>
</file>