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A9E5-D4A7-4B7D-897E-641BED2A5B29}" type="datetimeFigureOut">
              <a:rPr lang="es-MX" smtClean="0"/>
              <a:pPr/>
              <a:t>24/09/2011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AF38-1F6D-408D-97A1-FF6B8CDF57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A9E5-D4A7-4B7D-897E-641BED2A5B29}" type="datetimeFigureOut">
              <a:rPr lang="es-MX" smtClean="0"/>
              <a:pPr/>
              <a:t>24/09/2011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AF38-1F6D-408D-97A1-FF6B8CDF57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A9E5-D4A7-4B7D-897E-641BED2A5B29}" type="datetimeFigureOut">
              <a:rPr lang="es-MX" smtClean="0"/>
              <a:pPr/>
              <a:t>24/09/2011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AF38-1F6D-408D-97A1-FF6B8CDF57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A9E5-D4A7-4B7D-897E-641BED2A5B29}" type="datetimeFigureOut">
              <a:rPr lang="es-MX" smtClean="0"/>
              <a:pPr/>
              <a:t>24/09/2011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AF38-1F6D-408D-97A1-FF6B8CDF57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A9E5-D4A7-4B7D-897E-641BED2A5B29}" type="datetimeFigureOut">
              <a:rPr lang="es-MX" smtClean="0"/>
              <a:pPr/>
              <a:t>24/09/2011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AF38-1F6D-408D-97A1-FF6B8CDF57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A9E5-D4A7-4B7D-897E-641BED2A5B29}" type="datetimeFigureOut">
              <a:rPr lang="es-MX" smtClean="0"/>
              <a:pPr/>
              <a:t>24/09/2011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AF38-1F6D-408D-97A1-FF6B8CDF57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A9E5-D4A7-4B7D-897E-641BED2A5B29}" type="datetimeFigureOut">
              <a:rPr lang="es-MX" smtClean="0"/>
              <a:pPr/>
              <a:t>24/09/2011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AF38-1F6D-408D-97A1-FF6B8CDF57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A9E5-D4A7-4B7D-897E-641BED2A5B29}" type="datetimeFigureOut">
              <a:rPr lang="es-MX" smtClean="0"/>
              <a:pPr/>
              <a:t>24/09/2011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AF38-1F6D-408D-97A1-FF6B8CDF57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A9E5-D4A7-4B7D-897E-641BED2A5B29}" type="datetimeFigureOut">
              <a:rPr lang="es-MX" smtClean="0"/>
              <a:pPr/>
              <a:t>24/09/2011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AF38-1F6D-408D-97A1-FF6B8CDF57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A9E5-D4A7-4B7D-897E-641BED2A5B29}" type="datetimeFigureOut">
              <a:rPr lang="es-MX" smtClean="0"/>
              <a:pPr/>
              <a:t>24/09/2011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AF38-1F6D-408D-97A1-FF6B8CDF57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A9E5-D4A7-4B7D-897E-641BED2A5B29}" type="datetimeFigureOut">
              <a:rPr lang="es-MX" smtClean="0"/>
              <a:pPr/>
              <a:t>24/09/2011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0DCAF38-1F6D-408D-97A1-FF6B8CDF57CB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18A9E5-D4A7-4B7D-897E-641BED2A5B29}" type="datetimeFigureOut">
              <a:rPr lang="es-MX" smtClean="0"/>
              <a:pPr/>
              <a:t>24/09/2011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DCAF38-1F6D-408D-97A1-FF6B8CDF57CB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Análisis de puestos 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Condiciones de Trabajo</a:t>
            </a:r>
          </a:p>
          <a:p>
            <a:r>
              <a:rPr lang="es-MX" dirty="0" smtClean="0"/>
              <a:t>Ambiente de Trabajo</a:t>
            </a:r>
          </a:p>
          <a:p>
            <a:r>
              <a:rPr lang="es-MX" dirty="0" smtClean="0"/>
              <a:t>Físicos - Instalaciones adecuadas- Iluminación artificial- Área de trabajo limpia- Ventilación apropiada</a:t>
            </a:r>
          </a:p>
          <a:p>
            <a:r>
              <a:rPr lang="es-MX" dirty="0" smtClean="0"/>
              <a:t>Psicológicos - Estrés Laboral- Tensión Nerviosa</a:t>
            </a:r>
          </a:p>
          <a:p>
            <a:r>
              <a:rPr lang="es-MX" dirty="0" smtClean="0"/>
              <a:t>Riesgos de Trabajo</a:t>
            </a:r>
          </a:p>
          <a:p>
            <a:r>
              <a:rPr lang="es-MX" dirty="0" smtClean="0"/>
              <a:t>- Accidentes de Trayecto- Caídas o resbalones- Infartos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Identificación del puesto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sz="2400" dirty="0" smtClean="0"/>
              <a:t>Nombre del Puesto: Gerente Punto de Venta</a:t>
            </a:r>
          </a:p>
          <a:p>
            <a:r>
              <a:rPr lang="es-MX" sz="2400" dirty="0" smtClean="0"/>
              <a:t>Fecha: 22 de Febrero de 2008</a:t>
            </a:r>
          </a:p>
          <a:p>
            <a:r>
              <a:rPr lang="es-MX" sz="2400" dirty="0" smtClean="0"/>
              <a:t>Localización Física: Oficinas Administrativas</a:t>
            </a:r>
          </a:p>
          <a:p>
            <a:r>
              <a:rPr lang="es-MX" sz="2400" dirty="0" smtClean="0"/>
              <a:t>Ubicación Jerárquica: Nivel 1</a:t>
            </a:r>
          </a:p>
          <a:p>
            <a:pPr>
              <a:buNone/>
            </a:pPr>
            <a:r>
              <a:rPr lang="es-MX" sz="2400" dirty="0" smtClean="0"/>
              <a:t>Subordinación: ---------------Supervisión: </a:t>
            </a:r>
          </a:p>
          <a:p>
            <a:pPr>
              <a:buNone/>
            </a:pPr>
            <a:r>
              <a:rPr lang="es-MX" sz="2400" dirty="0" smtClean="0"/>
              <a:t>Subgerente de Puntos de Venta</a:t>
            </a:r>
          </a:p>
          <a:p>
            <a:pPr>
              <a:buNone/>
            </a:pPr>
            <a:r>
              <a:rPr lang="es-MX" sz="2400" dirty="0" smtClean="0"/>
              <a:t>Subgerente de Crédito y Cobranza</a:t>
            </a:r>
          </a:p>
          <a:p>
            <a:r>
              <a:rPr lang="es-MX" sz="2400" dirty="0" smtClean="0"/>
              <a:t>Horario de Trabajo: Lunes a Domingo de 9:00 a.m. – 21:00 p.m. Con un día de descanso a la semana por rotación</a:t>
            </a:r>
          </a:p>
          <a:p>
            <a:r>
              <a:rPr lang="es-MX" sz="2400" dirty="0" smtClean="0"/>
              <a:t>Características especiales:</a:t>
            </a:r>
          </a:p>
          <a:p>
            <a:pPr>
              <a:buNone/>
            </a:pPr>
            <a:r>
              <a:rPr lang="es-MX" sz="2400" dirty="0" smtClean="0"/>
              <a:t>Disponibilidad de Horario</a:t>
            </a:r>
          </a:p>
          <a:p>
            <a:pPr>
              <a:buNone/>
            </a:pPr>
            <a:r>
              <a:rPr lang="es-MX" sz="2400" dirty="0" smtClean="0"/>
              <a:t>Disponibilidad para cambiar de residencia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http://2.bp.blogspot.com/_qWpIZm73BDs/SSRRbxUMUkI/AAAAAAAAACM/izYNEclOJh8/s320/organigra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del Puesto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Descripción Genérica: El Gerente Punto de Venta se encarga principalmente de la administración y supervisión de la empresa, así también se encargara de una correcta toma de decisiones, revisión de cuentas vivas y </a:t>
            </a:r>
            <a:r>
              <a:rPr lang="es-MX" dirty="0" smtClean="0"/>
              <a:t>vigilar </a:t>
            </a:r>
            <a:r>
              <a:rPr lang="es-MX" dirty="0" smtClean="0"/>
              <a:t>que cada uno de los miembros de la organización cumpla con las políticas de la misma. </a:t>
            </a:r>
            <a:r>
              <a:rPr lang="es-MX" dirty="0" smtClean="0"/>
              <a:t>Mantener </a:t>
            </a:r>
            <a:r>
              <a:rPr lang="es-MX" dirty="0" smtClean="0"/>
              <a:t>una relación constante con los proveedores y se encargara de supervisar la apertura y cierre de empresa.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Descripción Analítica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Funciones</a:t>
            </a:r>
          </a:p>
          <a:p>
            <a:r>
              <a:rPr lang="es-MX" dirty="0" smtClean="0"/>
              <a:t>- Administración de la tienda- Toma de decisiones- Revisión de cuentas vivas (Estados Financieros, facturas y notas de venta).- Vigilar el cumplimiento de las políticas de la empresa- Atención y relación constante con los proveedores- </a:t>
            </a:r>
            <a:r>
              <a:rPr lang="es-MX" dirty="0" smtClean="0"/>
              <a:t>Supervisar </a:t>
            </a:r>
            <a:r>
              <a:rPr lang="es-MX" dirty="0" smtClean="0"/>
              <a:t>la apertura y cierre de la tienda- Proveer de herramientas necesarias al personal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Funcionamiento:</a:t>
            </a:r>
            <a:endParaRPr lang="es-MX" dirty="0" smtClean="0"/>
          </a:p>
          <a:p>
            <a:r>
              <a:rPr lang="es-MX" dirty="0" smtClean="0"/>
              <a:t>- Proceso de Reclutamiento- Organizar la estructura de la empresa actual y a futuro; como también de las funciones y los cargos- Elaborar presupuesto- Analizar a la competencia- </a:t>
            </a:r>
            <a:r>
              <a:rPr lang="es-MX" dirty="0" smtClean="0"/>
              <a:t>Otorgar </a:t>
            </a:r>
            <a:r>
              <a:rPr lang="es-MX" dirty="0" smtClean="0"/>
              <a:t> </a:t>
            </a:r>
            <a:r>
              <a:rPr lang="es-MX" dirty="0" smtClean="0"/>
              <a:t>permisos y descansos a los trabajadores- Elaboración del plan de negocios- Convocar </a:t>
            </a:r>
            <a:r>
              <a:rPr lang="es-MX" dirty="0" smtClean="0"/>
              <a:t> y </a:t>
            </a:r>
            <a:r>
              <a:rPr lang="es-MX" dirty="0" smtClean="0"/>
              <a:t>realizar reuniones de trabajo- </a:t>
            </a:r>
            <a:r>
              <a:rPr lang="es-MX" dirty="0" smtClean="0"/>
              <a:t>Crear </a:t>
            </a:r>
            <a:r>
              <a:rPr lang="es-MX" dirty="0" smtClean="0"/>
              <a:t>estrategias para el buen funcionamiento de la organización- </a:t>
            </a:r>
            <a:r>
              <a:rPr lang="es-MX" dirty="0" smtClean="0"/>
              <a:t>Supervisar </a:t>
            </a:r>
            <a:r>
              <a:rPr lang="es-MX" dirty="0" smtClean="0"/>
              <a:t>la imagen de los trabajadores- Elaboración de propuestas de capacitación para mejor desempeño de los trabajadores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Especificación del Puesto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Requisitos mentales</a:t>
            </a:r>
          </a:p>
          <a:p>
            <a:r>
              <a:rPr lang="es-MX" dirty="0" smtClean="0"/>
              <a:t>Inherentes</a:t>
            </a:r>
          </a:p>
          <a:p>
            <a:r>
              <a:rPr lang="es-MX" dirty="0" smtClean="0"/>
              <a:t>- Inteligencia - Proactivo- Analítico</a:t>
            </a:r>
          </a:p>
          <a:p>
            <a:r>
              <a:rPr lang="es-MX" dirty="0" smtClean="0"/>
              <a:t>Adquiridos</a:t>
            </a:r>
          </a:p>
          <a:p>
            <a:r>
              <a:rPr lang="es-MX" dirty="0" smtClean="0"/>
              <a:t>- Escolaridad: Licenciatura afín al área económico administrativa- Dominio del Idioma Ingles en un 80 %- Titulo Profesional- Experiencia en funciones de bancos- Experiencia en manejo del personal- Conocimientos básicos de computación (Paquete Office)- Experiencia: Mínimo 4 años en áreas similares- Tres cartas de recomendación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Requisitos Físicos</a:t>
            </a:r>
          </a:p>
          <a:p>
            <a:r>
              <a:rPr lang="es-MX" dirty="0" smtClean="0"/>
              <a:t>- Excelente presentación- Edad: 25 – 35 Años- Sexo: </a:t>
            </a:r>
            <a:r>
              <a:rPr lang="es-MX" dirty="0" smtClean="0"/>
              <a:t>Masculino o Femenino</a:t>
            </a:r>
            <a:r>
              <a:rPr lang="es-MX" dirty="0" smtClean="0"/>
              <a:t>- </a:t>
            </a:r>
            <a:r>
              <a:rPr lang="es-MX" dirty="0" smtClean="0"/>
              <a:t>Buena salud, la cual deberá estar acreditada con certificado medico- Mujeres prueba de embarazo.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Responsabilidad</a:t>
            </a:r>
          </a:p>
          <a:p>
            <a:r>
              <a:rPr lang="es-MX" dirty="0" smtClean="0"/>
              <a:t>- Administración de Recursos Humanos- Revisión de cuentas vivas- Apertura y cierre de la tienda- Información confidencial de la empresa- Toma adecuada de decisiones- Seguridad de sus trabajadores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445</Words>
  <Application>Microsoft Office PowerPoint</Application>
  <PresentationFormat>Presentación en pantalla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Flujo</vt:lpstr>
      <vt:lpstr>Análisis de puestos </vt:lpstr>
      <vt:lpstr>Identificación del puesto</vt:lpstr>
      <vt:lpstr>Diapositiva 3</vt:lpstr>
      <vt:lpstr>Contenido del Puesto</vt:lpstr>
      <vt:lpstr>Descripción Analítica</vt:lpstr>
      <vt:lpstr>Diapositiva 6</vt:lpstr>
      <vt:lpstr>Especificación del Puesto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de puestos </dc:title>
  <dc:creator>faustino</dc:creator>
  <cp:lastModifiedBy>faustino</cp:lastModifiedBy>
  <cp:revision>5</cp:revision>
  <dcterms:created xsi:type="dcterms:W3CDTF">2011-09-19T23:56:58Z</dcterms:created>
  <dcterms:modified xsi:type="dcterms:W3CDTF">2011-09-24T18:01:13Z</dcterms:modified>
</cp:coreProperties>
</file>