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20615E-0A6C-4DBE-B81A-19F05B80D863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BC632A-9976-4275-B937-020E4817535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1700" dirty="0" smtClean="0">
                <a:latin typeface="Arial" pitchFamily="34" charset="0"/>
                <a:cs typeface="Arial" pitchFamily="34" charset="0"/>
              </a:rPr>
              <a:t>Requisitos:</a:t>
            </a:r>
          </a:p>
          <a:p>
            <a:r>
              <a:rPr lang="es-MX" sz="1700" dirty="0" smtClean="0">
                <a:latin typeface="Arial" pitchFamily="34" charset="0"/>
                <a:cs typeface="Arial" pitchFamily="34" charset="0"/>
              </a:rPr>
              <a:t>Escolaridad: Licenciatura afín al área económico administrativa- Dominio del Idioma Ingles en un 80 %- Titulo Profesional- Experiencia en funciones de bancos- Experiencia en manejo del personal- Conocimientos básicos de computación (Paquete Office)- Experiencia: Mínimo 4 años en áreas similares- Tres cartas de recomendación.</a:t>
            </a: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 Edad: 25 – 35 Años- Sexo: Masculino o Femenino- Buena salud, la cual deberá estar acreditada con certificado medico.</a:t>
            </a: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Salario de $ 5500 mas las prestaciones de ley</a:t>
            </a:r>
          </a:p>
          <a:p>
            <a:r>
              <a:rPr lang="es-MX" sz="1600" dirty="0" smtClean="0"/>
              <a:t>Horario de Trabajo: Lunes a Domingo de 9:00 a.m. – 21:00 p.m. Con un día de descanso a la semana por rotación</a:t>
            </a:r>
          </a:p>
          <a:p>
            <a:r>
              <a:rPr lang="es-MX" sz="1600" dirty="0" smtClean="0"/>
              <a:t>Características especiales:</a:t>
            </a:r>
          </a:p>
          <a:p>
            <a:pPr>
              <a:buNone/>
            </a:pPr>
            <a:r>
              <a:rPr lang="es-MX" sz="1600" dirty="0" smtClean="0"/>
              <a:t>Disponibilidad de Horario</a:t>
            </a:r>
          </a:p>
          <a:p>
            <a:pPr>
              <a:buNone/>
            </a:pPr>
            <a:r>
              <a:rPr lang="es-MX" sz="1600" dirty="0" smtClean="0"/>
              <a:t>Disponibilidad para cambiar de residencia 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 solicita Gerente de punto de ventas</a:t>
            </a:r>
            <a:endParaRPr lang="es-MX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26" name="AutoShape 2" descr="data:image/jpg;base64,/9j/4AAQSkZJRgABAQAAAQABAAD/2wCEAAkGBhMSERUUExQUFRQWGBwYGRgXFhUYIBcgGBoYHBkYHBcYHCYeGRojHBgWHy8gIycpLCwwFx4xNTAqNSYrLCkBCQoKDgwOGg8PGiwcHyQpLSkpLCkpKSwpKSwpKSkpKSkpKSksLCwpKSkpLCwpKSwpKSwsLCwsLCkpLCwsLCwsKf/AABEIAHwApQMBIgACEQEDEQH/xAAcAAACAgMBAQAAAAAAAAAAAAAFBgQHAQIDAAj/xABDEAABAwIDBQYEAwYEBAcAAAABAgMRAAQSITEFBkFRYQcTInGBkTKhscFCYpIjUoLR4fAUcqKyJENjZBUzNFSjw/H/xAAaAQACAwEBAAAAAAAAAAAAAAACAwEEBQAG/8QAIxEAAgICAgICAwEAAAAAAAAAAAECEQMhEjEEQRMiMlGBYf/aAAwDAQACEQMRAD8As41Bvfi9KnVCvRCh5UqXQBzSKIPPBLcoMnL+uXlQa/v0soK1HTQczSJfbbcuFGArCZyTIHqePpSZZOI7HicyzE7yW4JSp1sFP5p+k/OiNtetr+BaVeRBqpLJJJCG2ieshI9ABP8A+0YXbKQR4VYxmVJmE+aifkKWvJ2OfjUtFklnrUS7RHtlW2yn0FIlUmB78ap/fjtfW453VqQltJILn4l58P3U8jqelWXJVorcHdFwI29btLwreQlRGhOnQ8j0NG23ARIIIPEV8ubMuFrzHikxx8yOtP27m/z9uUNk4m5jAoZpHGDkaUs1Omiw8Dq0XOK9UHZG1kXDSXG5wqnXXIwR7g1Oqzaa0IaoG7TGafKpViPAK4bQGaakWXwChXZBq+uDWoVXR5ok1qGjRHGoNbVkN1nu6k4yK2mtCg+flWgAmMpHCefGuOJAr1ahs869XHCyi56ZetYuGSogilK3v1NmUn309qPsbSK0AjwnMHrHGk8gBZ3yX40tnQCVR10+QPvQe0IWQNBofIcBUffPav7dwE88R5AARn6edZ2HbKUhKgD4hkOJ6nkn+lUMjtmphhodNh2aU8M/7z9aZrRkQZEg60l7HcuEgFxBbgxAOOQIgmUiJk6HhTBte/dQlHcpUvFEgEJjmSog5eQoIxGtaoDb0uOM2d8w2QV92nujxCXVBKhPAgYs+oqqdxd30rxuvICkA4QCOI18oqzd5X1B+XB3aV2wJxEeEocgkkTl8J9faFuw22IQAMJ5aGdTPGdZp3yvjxFwxrlYb3b2TapIwpAURAxJAEDPCmBAAMzxJOdGNqbps3CSlSYJyxCJHUVAZ2ay2pCWwkHFigRx1nzgUXRsxzvyvGQnLLMR5QfLWo42TK0CezB5SF3Fss4u7V4T0GRnrpVhCqU3j3vGxS7gwu310e8VIhNuglWAEDNSjmYy65RInd/tc2m6ucYWOrIwjpKRl71dh9Y7KMlzlovS/GafWu1n8ApO3b39bvWlKUO6caBLiSZAA1Uk8Rl6Uns7xObSW5+2dQzMIQg4QRyJETUPIlsGONydFzFdZmqm2Lu5d2TveMOlxH4mlk+IcRnlijQ5cKs9N8lLPeqOFATjJPAROdMhkUuiJwcXTB7uz7iTgfwAkmO7SYk8zXH/AMLu+N0r0bbH2pHue1e4L5DSG+7kwFA4iOBUoGAegp13Q3tTetnRLiTCkifcTwByrlkTIeN1s7tbHuCfFdOx0CB88NS2dj4CpQdeKlASSpJ00/DA/rSp2hdpabEhhkd5cqEwdGwdCqNSeA6SeRVdmdoe1lEKKEqTy7sD5A4vrROSRCi/Q372b622z3EtvvvlagVAJgwJgEwMpM+1eqkt7bl+7unH1AkqOk/ABkECf3dPnxr1dzRPFlkp2c5+7PqKMWiFIZ8SYwlStRnlPCubD1S7hyW1eVIapWDFW6Ku3lskgBTy8JcVKjykgZ+p1/LTnu+UtgQQpIEYk5zFLm9ezQtbSjmmQSOYzMf6T7103Me7py5a1Si4WEnoTl6ZfOqKacGzWg6dD3dXeIQAT5A0QZfAaBjTWQRFDGGgV40JSSQAZ0McuVF0oBTiWA2lPi+IxpqfFmNcjUpasZN0Dtp2yH7hCCkKT3TiFJMwUuZRI/y/ekzdpvuXAysYSjwxrBGWvHzpvZvwFvujgklP8AMfT50obasVh4uIJKjCweeIAz6k0MXcf6JTqehv2ZY4s1xiQSQSDMcIgzP16UXZve7bcfdHdtoQXFAkEgIBKsxPAe9CdhXxUE4m1hXlI96Gdse1FNbMU0gEqeWlKynPCgeJUx1wjyJqzCNtIXlnoqlvZjl9fvP3RkY8awJ/FBSjTIAQPSrj3TbYw4G8ACfwgEZHpGdIG6V+2tUjxNq/ZqMfEQB4o1GtWBse1YQ4A3kkIIB5TrnGcGgyTlJ7DjCMY6FztI2f/h3m1Mq7v/GJcZXhgCYBB9RkfSumwtknukhswERJmOGuhGsa86FdprSWXdntJViViW4ecHCAfXP2qXuyQ40nCogYyFxn5ZcIrsi0iMbVse9nX7gDWJGIqkEjTKMzAOelAu2DeM21s1bJJxO+JauSE6+6iP0mmXYdutK0IBJQkElR4zpA4GedIXbNapcvrfVWBpRWlOeEAyFH5nyFNguMWxM3ymkQ9yNiNOpCniBi+FBVBPU8yaYUIa2Y+FNkd0pUHxTgWeCp0CxI84rrs8JLTYShPeKgBUgSB19qi9qIbFkrCnCtx5s4gNSkzJPph5ZilIe16EJhla7m6uX5U8XlaZ+UcwBhjpTvsHaPdoJWkgJIEj82mvGkNnbgRdOIBCSFgJPAlKQM/UU7216Le1L7juSikqDiIggkwJ+LpBpjtsBJKIB2w0l27uShWFId/wBRQjFp1r1AhvQkLccWIDy1uACcpUr7Ya9RcRemWFb3VTLm4lpUawYpabu441y2hvEtCIbSCr946DmI401q0UounYQ3pGFtsxOBxMjomAfkVe1a7I2SEPOuAyh0pUM5xJKQJ6EEfOh22NsB9OJOis45TqPOpG790UJCSSUcPy9J4gxp7Vk3xuJsQ3THG12eUGEqIFRt/wC7cYtULBKkhwd4OCgpKgAr8uKPWKPWjja0pUFJ05is7TvmO6UlzCsEQUGFBU6AjlNNjFs6c0tsrLeDbhRYLUiUkyk+LFrlMwMqaOz24F9YtFWa2wWyY4p0noQUnzpU2nsGWVNiQhaRI6iMxyP98aIdm1itgXFv3uELQCmYCkqnL8qkqBiQeEZTNXMWKo0zPnmUpWixbdZaRATiIyGHOf5etKG/DwLVsrEFlxx0rKcwCEoTg/hwgek8aZ92b8LTCgAR4VJniMj6fzoB2nWCGmLcIACe+VHmptRPuQKcsaWzpyb0yt7S8VavHBEYpGQ9lU4bq71NICkuApEGCiczrAE5ZZZ0i3CCodY9/wC8q67KXi9Psah40+yFllEgX22nLnafeOjAEqwpROSEJ0SPQzPMk1a+xdyVsvlTLwDKzM6x05TyPGq7sd2nrt1t5hIMYkrJMRCyUTHSR6RV2br2qmytC8gqVDoJEjyknKhyR0tERyO3sHbd37Fi6plDQcw4QVFZSZIkjJJ0ke5qoNr7feuL55akFounrEABOEHQjCDRXa9wXFLUSTK1KmTxUY+UVEtHTkDpypkoco0DHLTtjVuzcqZbKiQtAkhChPoDw5etJD+/D1684t5Ph8MJT8LYQolAIPDEZJ5+Qp0sblKbG6e/5iAUI5DEkjF5zVV7sJm4KDPjBTrxP1zpCxOMW5Fn51OSSDFnu0rJSsK5ViUQRxOXWh2+G0S4pLQJwN5RJjEqJMTFErZZZXgkwJEg59J+dAtu2vdkiZnxA8wc5+cUzHjd8mLyZVXBEi8ZlDQSYhOc9axWbe3UpCSTGteouNi3OtDehzEoZzMHLTPQetEWbSPMifXjPn9qZtn2KHG0pIGgAMZiOtCr+zU2spUOM+Y0kUrFnUyc3jvGr7FV5eHM5gKKFDoT9sz6UwWDGHI6fXCcvlNCrlgErA/fSTPpJ9QJ9aN3VwEtsLH41fVJI/vpVby4Kx/iydM6d4G0JKswlRCp4AwCZ8jXZ6RiT+6Rl0JkfT51yUz3jjrR+FaAT6pgkVyD+JCVqGowq/gOR89DTfFlaoV5Sp2ZVcY2goiYJMdJII+o9RUa3cw3DJnJZU2T5gx7yk+tSbYYCpCvhUZ99Y+dDrq3UlP52HEK9EqAxfon9FXCmPu79ykwoJAxwT1PD1/pUbtXdm1tj/3Ef/Guvbt20hLYzwgqJ8sk/b3od2nXk2tuP+5/+tcfeusfFPjYgls4oH99ajWqsHfdEqPrhP3qW0rxTyNR3xAdPApPXhXEDx2UMSlZmMCAMpgyTMj0+VWFsp7xK4CQB71WvZdeYVuI4Lbn1SR9jVigYAgcSZPpVmKTg0IlqVlbb87IFvfLSkQhUOJ6BWo9FBQ9qX2BBJPAE+1WD2uMiLZ7/Mg9RAUPvVc3DkMuHnl5YiAfrVWD0MZIdv8ABs8pJMuqTMdZUflSs0lKbllQEwqT1E5zRXeV7DaoI4Oj5oVQLZ92lTiFASUkGPXMeoqZLTOjp2TtsXwF0tIMkE+LTXMR6Vtetd60mc8JmRyPCfMaUF29cTcrWMOZCstM0iR7zRPZdy2sRJbUoQYzSrlI5zRR6Onp2dg+kJA6V6mHYmyUBuViVKJ1E6ZV6u4k2iwNhq8IovtLZoeb5LHwnkeR6GgewV+EU0tqyrDi6N2aTVFR27hW9cpORBAjkQkAip1+vEwyR/ysAPQoKkrHspJ8lVCSrDf3g4F36on6mpfExmFiVDqBkR1gkVpThzimZEX8cnEO2ahJcOhabH68I+WZqAw0UuP26tR40+SgSPnlXXZzgSweIQUyOOFOShHTM+1b70o7i4tnuJHdq6jIpPuR71WwXGbQ7yKlCyIh3vG0kcsvafrU0ICi2tXwufs3PXwg+R09aF2zuBxxs/hUSPImR9aObMalBQdDiHvpWkZw0bo2RbQZMqUTJ6DID5T50n9rrJS03yFwk+i21x9Ipv2S9hVCjyPyigXbDYl2xStI+F5ufIkifnVSMnzaZoyiuCaKzZXIxCs3rn7NZ6fcVw2OrwmdaxtZ4IaUrqn/AHJy9pq0iqHOzy/CL1rOUqOD9QIHzira2k/4lEfhR9Sf5VQTDht3m3U5t4kqB8iDVvHaveMuucFQE+Ua+5NWsCsr5nVMk9pjWLZrS/3FoPopKk/UpqpNsO4bUxxUkeyp+1XPvgzi2QvmEIUP4VJP0qi9vuDAhs/iUTPVMR9aqQ/KS/0a+kddtftLI9HEH6j70v2tgtHiEa9QPejyEkWr6XNAkKkcYUnT3ofZKKDChiQdDr8qbQNi9crlajzNSbC9cSYSogHWP5xlUveHZwQrvE/Arlz/AJVrsOzxqnPLrHtFTQV2izNhOtdwjEuFAZhZE+41r1LT1okKOIcoJGZHA16uF8mWPsNXgT5D6U0sLypP3adCmkH8oPypstjlWB7Z6TtIqvbA7u/uhx7xKx5FCY+9Tba4qD2m25Zvm3eDiMJPVB4+ik1BtL8SBMTkPPhWrilcEzFzxqbHaxcSlQOoUCFTyI+01I3rtQ9blI1QpQB5RmD5GBSnb7TlaRoF4h5ZE/ajFvtUqbVIkyogc0gwQfSf1UMofZSQMZ/Vpg/vAFIUdYE9RBSR6ZUa2dfeIjqftQi8SkhCkaFMjpMZHyqMdp90ytcSQFKjTTIZ9SI9asCKH1i9lZkZDA2mOK1ZnzhEes0aetU3DLjKiIUlSZ6jIHzCgDSfu+spaRJBWlIAP/VfAUtfmlB+R501bLWVLJCSE6JkRkBE+sE+1Zs5VK0bUcdQp/opCyZLb7jahBBII6gkH6VD3jMMlPNSR86aO0C07narhGjmFz9Yz/1BVLW9jQ7pSuRT860Iu1ZmNUyPsO+SpHcO5A5An8JGUj5VY2yyU2jSDqfCfRUfSKqnYqkuktqiSPCTlmnSnrYl44kJacnwHLyP9at+O6kVvIVx0W/tRGLZjw/6KvkJr563gVDrHqfeKuzereAW9glGqn5bBjICPEfOIA86pPbiJuGU6ZGkcanIYncUEUbMcUFtNpKu+QcCRqVawPOKXbJ9SDgWNOHEEfQ9KbLXaqmmVuJJQ6wMaFCPCQMtfPlSTe7eefcU46sLWsyokJE+w+lGClYV2gjEyrTDGQEzMiIFTd3rXAlMyOJEdOtb7j7SCbtkrwlOMAggQJyBzniaM9rW9rartKWUBDjQKHIAg5CASOKc8+RqG/tRKg3ETmtvOpW4oDGFKynOIJiPQj2rNRrdQKdKzXUEmi1dzHh3CAFTAw/pp3tjpVZ9m7hLJH5z9B/M1ZFoaw5qpM3cbuCAm/8Au9/iWEwcJQsGYByVII66py6Ust9niCAO/c9MIz6AirJu2Qpsg5g5Us7OeJ48/rQrLKOkE8MJbaI1n2bIKgv/ABDuIEnRGpnPTXM1Lc7OsgBdLSACP/LRnMTJxcYFHdmvk0RJpyyyrsQ8EL6Egdlg/wDdvRM+FKB9Zqbb9l1qAA4p90awtzLLSUpABzzpo7w1qp01Pyy/ZCxRXozabLabEJSB5f30og2QKF98a0XdKmgUhjVledsTcXjKubIH6Vq+yqTdtnHb6ZkD3H2imbtRuVKuW54NCPVSp+goFa5sqB0itLF+KMvKqkxHtHsK0qH4TP8AP5VY+xn8cBeqYwq6TxqtiIUfX704btumG8+A+4+1Pi6aETVosztHQTY25HxYzHmUKj6VUm03iu7aAyIgeRJq4N/x/wADb9HB/sVVLFX/ABqP8yabk7FY+hl2uoG2dVorBhPXMCkJLlPu3v8A0jvp/uFV/QPsbHonbPfJcRwhQII4QajXL6luKWolSlKJJOpJOZNT9gJBuGp/fT/uFRNppAfdAyAcUAP4jQ+yUFNmt+DSvV22UPBXqZQpn//Z"/>
          <p:cNvSpPr>
            <a:spLocks noChangeAspect="1" noChangeArrowheads="1"/>
          </p:cNvSpPr>
          <p:nvPr/>
        </p:nvSpPr>
        <p:spPr bwMode="auto">
          <a:xfrm>
            <a:off x="63500" y="-576263"/>
            <a:ext cx="1571625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8" name="AutoShape 4" descr="data:image/jpg;base64,/9j/4AAQSkZJRgABAQAAAQABAAD/2wCEAAkGBhMSERUUExQUFRQWGBwYGRgXFhUYIBcgGBoYHBkYHBcYHCYeGRojHBgWHy8gIycpLCwwFx4xNTAqNSYrLCkBCQoKDgwOGg8PGiwcHyQpLSkpLCkpKSwpKSwpKSkpKSkpKSksLCwpKSkpLCwpKSwpKSwsLCwsLCkpLCwsLCwsKf/AABEIAHwApQMBIgACEQEDEQH/xAAcAAACAgMBAQAAAAAAAAAAAAAFBgQHAQIDAAj/xABDEAABAwIDBQYEAwYEBAcAAAABAgMRAAQSITEFBkFRYQcTInGBkTKhscFCYpIjUoLR4fAUcqKyJENjZBUzNFSjw/H/xAAaAQACAwEBAAAAAAAAAAAAAAACAwEEBQAG/8QAIxEAAgICAgICAwEAAAAAAAAAAAECEQMhEjEEQRMiMlGBYf/aAAwDAQACEQMRAD8As41Bvfi9KnVCvRCh5UqXQBzSKIPPBLcoMnL+uXlQa/v0soK1HTQczSJfbbcuFGArCZyTIHqePpSZZOI7HicyzE7yW4JSp1sFP5p+k/OiNtetr+BaVeRBqpLJJJCG2ieshI9ABP8A+0YXbKQR4VYxmVJmE+aifkKWvJ2OfjUtFklnrUS7RHtlW2yn0FIlUmB78ap/fjtfW453VqQltJILn4l58P3U8jqelWXJVorcHdFwI29btLwreQlRGhOnQ8j0NG23ARIIIPEV8ubMuFrzHikxx8yOtP27m/z9uUNk4m5jAoZpHGDkaUs1Omiw8Dq0XOK9UHZG1kXDSXG5wqnXXIwR7g1Oqzaa0IaoG7TGafKpViPAK4bQGaakWXwChXZBq+uDWoVXR5ok1qGjRHGoNbVkN1nu6k4yK2mtCg+flWgAmMpHCefGuOJAr1ahs869XHCyi56ZetYuGSogilK3v1NmUn309qPsbSK0AjwnMHrHGk8gBZ3yX40tnQCVR10+QPvQe0IWQNBofIcBUffPav7dwE88R5AARn6edZ2HbKUhKgD4hkOJ6nkn+lUMjtmphhodNh2aU8M/7z9aZrRkQZEg60l7HcuEgFxBbgxAOOQIgmUiJk6HhTBte/dQlHcpUvFEgEJjmSog5eQoIxGtaoDb0uOM2d8w2QV92nujxCXVBKhPAgYs+oqqdxd30rxuvICkA4QCOI18oqzd5X1B+XB3aV2wJxEeEocgkkTl8J9faFuw22IQAMJ5aGdTPGdZp3yvjxFwxrlYb3b2TapIwpAURAxJAEDPCmBAAMzxJOdGNqbps3CSlSYJyxCJHUVAZ2ay2pCWwkHFigRx1nzgUXRsxzvyvGQnLLMR5QfLWo42TK0CezB5SF3Fss4u7V4T0GRnrpVhCqU3j3vGxS7gwu310e8VIhNuglWAEDNSjmYy65RInd/tc2m6ucYWOrIwjpKRl71dh9Y7KMlzlovS/GafWu1n8ApO3b39bvWlKUO6caBLiSZAA1Uk8Rl6Uns7xObSW5+2dQzMIQg4QRyJETUPIlsGONydFzFdZmqm2Lu5d2TveMOlxH4mlk+IcRnlijQ5cKs9N8lLPeqOFATjJPAROdMhkUuiJwcXTB7uz7iTgfwAkmO7SYk8zXH/AMLu+N0r0bbH2pHue1e4L5DSG+7kwFA4iOBUoGAegp13Q3tTetnRLiTCkifcTwByrlkTIeN1s7tbHuCfFdOx0CB88NS2dj4CpQdeKlASSpJ00/DA/rSp2hdpabEhhkd5cqEwdGwdCqNSeA6SeRVdmdoe1lEKKEqTy7sD5A4vrROSRCi/Q372b622z3EtvvvlagVAJgwJgEwMpM+1eqkt7bl+7unH1AkqOk/ABkECf3dPnxr1dzRPFlkp2c5+7PqKMWiFIZ8SYwlStRnlPCubD1S7hyW1eVIapWDFW6Ku3lskgBTy8JcVKjykgZ+p1/LTnu+UtgQQpIEYk5zFLm9ezQtbSjmmQSOYzMf6T7103Me7py5a1Si4WEnoTl6ZfOqKacGzWg6dD3dXeIQAT5A0QZfAaBjTWQRFDGGgV40JSSQAZ0McuVF0oBTiWA2lPi+IxpqfFmNcjUpasZN0Dtp2yH7hCCkKT3TiFJMwUuZRI/y/ekzdpvuXAysYSjwxrBGWvHzpvZvwFvujgklP8AMfT50obasVh4uIJKjCweeIAz6k0MXcf6JTqehv2ZY4s1xiQSQSDMcIgzP16UXZve7bcfdHdtoQXFAkEgIBKsxPAe9CdhXxUE4m1hXlI96Gdse1FNbMU0gEqeWlKynPCgeJUx1wjyJqzCNtIXlnoqlvZjl9fvP3RkY8awJ/FBSjTIAQPSrj3TbYw4G8ACfwgEZHpGdIG6V+2tUjxNq/ZqMfEQB4o1GtWBse1YQ4A3kkIIB5TrnGcGgyTlJ7DjCMY6FztI2f/h3m1Mq7v/GJcZXhgCYBB9RkfSumwtknukhswERJmOGuhGsa86FdprSWXdntJViViW4ecHCAfXP2qXuyQ40nCogYyFxn5ZcIrsi0iMbVse9nX7gDWJGIqkEjTKMzAOelAu2DeM21s1bJJxO+JauSE6+6iP0mmXYdutK0IBJQkElR4zpA4GedIXbNapcvrfVWBpRWlOeEAyFH5nyFNguMWxM3ymkQ9yNiNOpCniBi+FBVBPU8yaYUIa2Y+FNkd0pUHxTgWeCp0CxI84rrs8JLTYShPeKgBUgSB19qi9qIbFkrCnCtx5s4gNSkzJPph5ZilIe16EJhla7m6uX5U8XlaZ+UcwBhjpTvsHaPdoJWkgJIEj82mvGkNnbgRdOIBCSFgJPAlKQM/UU7216Le1L7juSikqDiIggkwJ+LpBpjtsBJKIB2w0l27uShWFId/wBRQjFp1r1AhvQkLccWIDy1uACcpUr7Ya9RcRemWFb3VTLm4lpUawYpabu441y2hvEtCIbSCr946DmI401q0UounYQ3pGFtsxOBxMjomAfkVe1a7I2SEPOuAyh0pUM5xJKQJ6EEfOh22NsB9OJOis45TqPOpG790UJCSSUcPy9J4gxp7Vk3xuJsQ3THG12eUGEqIFRt/wC7cYtULBKkhwd4OCgpKgAr8uKPWKPWjja0pUFJ05is7TvmO6UlzCsEQUGFBU6AjlNNjFs6c0tsrLeDbhRYLUiUkyk+LFrlMwMqaOz24F9YtFWa2wWyY4p0noQUnzpU2nsGWVNiQhaRI6iMxyP98aIdm1itgXFv3uELQCmYCkqnL8qkqBiQeEZTNXMWKo0zPnmUpWixbdZaRATiIyGHOf5etKG/DwLVsrEFlxx0rKcwCEoTg/hwgek8aZ92b8LTCgAR4VJniMj6fzoB2nWCGmLcIACe+VHmptRPuQKcsaWzpyb0yt7S8VavHBEYpGQ9lU4bq71NICkuApEGCiczrAE5ZZZ0i3CCodY9/wC8q67KXi9Psah40+yFllEgX22nLnafeOjAEqwpROSEJ0SPQzPMk1a+xdyVsvlTLwDKzM6x05TyPGq7sd2nrt1t5hIMYkrJMRCyUTHSR6RV2br2qmytC8gqVDoJEjyknKhyR0tERyO3sHbd37Fi6plDQcw4QVFZSZIkjJJ0ke5qoNr7feuL55akFounrEABOEHQjCDRXa9wXFLUSTK1KmTxUY+UVEtHTkDpypkoco0DHLTtjVuzcqZbKiQtAkhChPoDw5etJD+/D1684t5Ph8MJT8LYQolAIPDEZJ5+Qp0sblKbG6e/5iAUI5DEkjF5zVV7sJm4KDPjBTrxP1zpCxOMW5Fn51OSSDFnu0rJSsK5ViUQRxOXWh2+G0S4pLQJwN5RJjEqJMTFErZZZXgkwJEg59J+dAtu2vdkiZnxA8wc5+cUzHjd8mLyZVXBEi8ZlDQSYhOc9axWbe3UpCSTGteouNi3OtDehzEoZzMHLTPQetEWbSPMifXjPn9qZtn2KHG0pIGgAMZiOtCr+zU2spUOM+Y0kUrFnUyc3jvGr7FV5eHM5gKKFDoT9sz6UwWDGHI6fXCcvlNCrlgErA/fSTPpJ9QJ9aN3VwEtsLH41fVJI/vpVby4Kx/iydM6d4G0JKswlRCp4AwCZ8jXZ6RiT+6Rl0JkfT51yUz3jjrR+FaAT6pgkVyD+JCVqGowq/gOR89DTfFlaoV5Sp2ZVcY2goiYJMdJII+o9RUa3cw3DJnJZU2T5gx7yk+tSbYYCpCvhUZ99Y+dDrq3UlP52HEK9EqAxfon9FXCmPu79ykwoJAxwT1PD1/pUbtXdm1tj/3Ef/Guvbt20hLYzwgqJ8sk/b3od2nXk2tuP+5/+tcfeusfFPjYgls4oH99ajWqsHfdEqPrhP3qW0rxTyNR3xAdPApPXhXEDx2UMSlZmMCAMpgyTMj0+VWFsp7xK4CQB71WvZdeYVuI4Lbn1SR9jVigYAgcSZPpVmKTg0IlqVlbb87IFvfLSkQhUOJ6BWo9FBQ9qX2BBJPAE+1WD2uMiLZ7/Mg9RAUPvVc3DkMuHnl5YiAfrVWD0MZIdv8ABs8pJMuqTMdZUflSs0lKbllQEwqT1E5zRXeV7DaoI4Oj5oVQLZ92lTiFASUkGPXMeoqZLTOjp2TtsXwF0tIMkE+LTXMR6Vtetd60mc8JmRyPCfMaUF29cTcrWMOZCstM0iR7zRPZdy2sRJbUoQYzSrlI5zRR6Onp2dg+kJA6V6mHYmyUBuViVKJ1E6ZV6u4k2iwNhq8IovtLZoeb5LHwnkeR6GgewV+EU0tqyrDi6N2aTVFR27hW9cpORBAjkQkAip1+vEwyR/ysAPQoKkrHspJ8lVCSrDf3g4F36on6mpfExmFiVDqBkR1gkVpThzimZEX8cnEO2ahJcOhabH68I+WZqAw0UuP26tR40+SgSPnlXXZzgSweIQUyOOFOShHTM+1b70o7i4tnuJHdq6jIpPuR71WwXGbQ7yKlCyIh3vG0kcsvafrU0ICi2tXwufs3PXwg+R09aF2zuBxxs/hUSPImR9aObMalBQdDiHvpWkZw0bo2RbQZMqUTJ6DID5T50n9rrJS03yFwk+i21x9Ipv2S9hVCjyPyigXbDYl2xStI+F5ufIkifnVSMnzaZoyiuCaKzZXIxCs3rn7NZ6fcVw2OrwmdaxtZ4IaUrqn/AHJy9pq0iqHOzy/CL1rOUqOD9QIHzira2k/4lEfhR9Sf5VQTDht3m3U5t4kqB8iDVvHaveMuucFQE+Ua+5NWsCsr5nVMk9pjWLZrS/3FoPopKk/UpqpNsO4bUxxUkeyp+1XPvgzi2QvmEIUP4VJP0qi9vuDAhs/iUTPVMR9aqQ/KS/0a+kddtftLI9HEH6j70v2tgtHiEa9QPejyEkWr6XNAkKkcYUnT3ofZKKDChiQdDr8qbQNi9crlajzNSbC9cSYSogHWP5xlUveHZwQrvE/Arlz/AJVrsOzxqnPLrHtFTQV2izNhOtdwjEuFAZhZE+41r1LT1okKOIcoJGZHA16uF8mWPsNXgT5D6U0sLypP3adCmkH8oPypstjlWB7Z6TtIqvbA7u/uhx7xKx5FCY+9Tba4qD2m25Zvm3eDiMJPVB4+ik1BtL8SBMTkPPhWrilcEzFzxqbHaxcSlQOoUCFTyI+01I3rtQ9blI1QpQB5RmD5GBSnb7TlaRoF4h5ZE/ajFvtUqbVIkyogc0gwQfSf1UMofZSQMZ/Vpg/vAFIUdYE9RBSR6ZUa2dfeIjqftQi8SkhCkaFMjpMZHyqMdp90ytcSQFKjTTIZ9SI9asCKH1i9lZkZDA2mOK1ZnzhEes0aetU3DLjKiIUlSZ6jIHzCgDSfu+spaRJBWlIAP/VfAUtfmlB+R501bLWVLJCSE6JkRkBE+sE+1Zs5VK0bUcdQp/opCyZLb7jahBBII6gkH6VD3jMMlPNSR86aO0C07narhGjmFz9Yz/1BVLW9jQ7pSuRT860Iu1ZmNUyPsO+SpHcO5A5An8JGUj5VY2yyU2jSDqfCfRUfSKqnYqkuktqiSPCTlmnSnrYl44kJacnwHLyP9at+O6kVvIVx0W/tRGLZjw/6KvkJr563gVDrHqfeKuzereAW9glGqn5bBjICPEfOIA86pPbiJuGU6ZGkcanIYncUEUbMcUFtNpKu+QcCRqVawPOKXbJ9SDgWNOHEEfQ9KbLXaqmmVuJJQ6wMaFCPCQMtfPlSTe7eefcU46sLWsyokJE+w+lGClYV2gjEyrTDGQEzMiIFTd3rXAlMyOJEdOtb7j7SCbtkrwlOMAggQJyBzniaM9rW9rartKWUBDjQKHIAg5CASOKc8+RqG/tRKg3ETmtvOpW4oDGFKynOIJiPQj2rNRrdQKdKzXUEmi1dzHh3CAFTAw/pp3tjpVZ9m7hLJH5z9B/M1ZFoaw5qpM3cbuCAm/8Au9/iWEwcJQsGYByVII66py6Ust9niCAO/c9MIz6AirJu2Qpsg5g5Us7OeJ48/rQrLKOkE8MJbaI1n2bIKgv/ABDuIEnRGpnPTXM1Lc7OsgBdLSACP/LRnMTJxcYFHdmvk0RJpyyyrsQ8EL6Egdlg/wDdvRM+FKB9Zqbb9l1qAA4p90awtzLLSUpABzzpo7w1qp01Pyy/ZCxRXozabLabEJSB5f30og2QKF98a0XdKmgUhjVledsTcXjKubIH6Vq+yqTdtnHb6ZkD3H2imbtRuVKuW54NCPVSp+goFa5sqB0itLF+KMvKqkxHtHsK0qH4TP8AP5VY+xn8cBeqYwq6TxqtiIUfX704btumG8+A+4+1Pi6aETVosztHQTY25HxYzHmUKj6VUm03iu7aAyIgeRJq4N/x/wADb9HB/sVVLFX/ABqP8yabk7FY+hl2uoG2dVorBhPXMCkJLlPu3v8A0jvp/uFV/QPsbHonbPfJcRwhQII4QajXL6luKWolSlKJJOpJOZNT9gJBuGp/fT/uFRNppAfdAyAcUAP4jQ+yUFNmt+DSvV22UPBXqZQpn//Z"/>
          <p:cNvSpPr>
            <a:spLocks noChangeAspect="1" noChangeArrowheads="1"/>
          </p:cNvSpPr>
          <p:nvPr/>
        </p:nvSpPr>
        <p:spPr bwMode="auto">
          <a:xfrm>
            <a:off x="63500" y="-576263"/>
            <a:ext cx="1571625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0" name="AutoShape 6" descr="data:image/jpg;base64,/9j/4AAQSkZJRgABAQAAAQABAAD/2wCEAAkGBhMSERUUExQUFRQWGBwYGRgXFhUYIBcgGBoYHBkYHBcYHCYeGRojHBgWHy8gIycpLCwwFx4xNTAqNSYrLCkBCQoKDgwOGg8PGiwcHyQpLSkpLCkpKSwpKSwpKSkpKSkpKSksLCwpKSkpLCwpKSwpKSwsLCwsLCkpLCwsLCwsKf/AABEIAHwApQMBIgACEQEDEQH/xAAcAAACAgMBAQAAAAAAAAAAAAAFBgQHAQIDAAj/xABDEAABAwIDBQYEAwYEBAcAAAABAgMRAAQSITEFBkFRYQcTInGBkTKhscFCYpIjUoLR4fAUcqKyJENjZBUzNFSjw/H/xAAaAQACAwEBAAAAAAAAAAAAAAACAwEEBQAG/8QAIxEAAgICAgICAwEAAAAAAAAAAAECEQMhEjEEQRMiMlGBYf/aAAwDAQACEQMRAD8As41Bvfi9KnVCvRCh5UqXQBzSKIPPBLcoMnL+uXlQa/v0soK1HTQczSJfbbcuFGArCZyTIHqePpSZZOI7HicyzE7yW4JSp1sFP5p+k/OiNtetr+BaVeRBqpLJJJCG2ieshI9ABP8A+0YXbKQR4VYxmVJmE+aifkKWvJ2OfjUtFklnrUS7RHtlW2yn0FIlUmB78ap/fjtfW453VqQltJILn4l58P3U8jqelWXJVorcHdFwI29btLwreQlRGhOnQ8j0NG23ARIIIPEV8ubMuFrzHikxx8yOtP27m/z9uUNk4m5jAoZpHGDkaUs1Omiw8Dq0XOK9UHZG1kXDSXG5wqnXXIwR7g1Oqzaa0IaoG7TGafKpViPAK4bQGaakWXwChXZBq+uDWoVXR5ok1qGjRHGoNbVkN1nu6k4yK2mtCg+flWgAmMpHCefGuOJAr1ahs869XHCyi56ZetYuGSogilK3v1NmUn309qPsbSK0AjwnMHrHGk8gBZ3yX40tnQCVR10+QPvQe0IWQNBofIcBUffPav7dwE88R5AARn6edZ2HbKUhKgD4hkOJ6nkn+lUMjtmphhodNh2aU8M/7z9aZrRkQZEg60l7HcuEgFxBbgxAOOQIgmUiJk6HhTBte/dQlHcpUvFEgEJjmSog5eQoIxGtaoDb0uOM2d8w2QV92nujxCXVBKhPAgYs+oqqdxd30rxuvICkA4QCOI18oqzd5X1B+XB3aV2wJxEeEocgkkTl8J9faFuw22IQAMJ5aGdTPGdZp3yvjxFwxrlYb3b2TapIwpAURAxJAEDPCmBAAMzxJOdGNqbps3CSlSYJyxCJHUVAZ2ay2pCWwkHFigRx1nzgUXRsxzvyvGQnLLMR5QfLWo42TK0CezB5SF3Fss4u7V4T0GRnrpVhCqU3j3vGxS7gwu310e8VIhNuglWAEDNSjmYy65RInd/tc2m6ucYWOrIwjpKRl71dh9Y7KMlzlovS/GafWu1n8ApO3b39bvWlKUO6caBLiSZAA1Uk8Rl6Uns7xObSW5+2dQzMIQg4QRyJETUPIlsGONydFzFdZmqm2Lu5d2TveMOlxH4mlk+IcRnlijQ5cKs9N8lLPeqOFATjJPAROdMhkUuiJwcXTB7uz7iTgfwAkmO7SYk8zXH/AMLu+N0r0bbH2pHue1e4L5DSG+7kwFA4iOBUoGAegp13Q3tTetnRLiTCkifcTwByrlkTIeN1s7tbHuCfFdOx0CB88NS2dj4CpQdeKlASSpJ00/DA/rSp2hdpabEhhkd5cqEwdGwdCqNSeA6SeRVdmdoe1lEKKEqTy7sD5A4vrROSRCi/Q372b622z3EtvvvlagVAJgwJgEwMpM+1eqkt7bl+7unH1AkqOk/ABkECf3dPnxr1dzRPFlkp2c5+7PqKMWiFIZ8SYwlStRnlPCubD1S7hyW1eVIapWDFW6Ku3lskgBTy8JcVKjykgZ+p1/LTnu+UtgQQpIEYk5zFLm9ezQtbSjmmQSOYzMf6T7103Me7py5a1Si4WEnoTl6ZfOqKacGzWg6dD3dXeIQAT5A0QZfAaBjTWQRFDGGgV40JSSQAZ0McuVF0oBTiWA2lPi+IxpqfFmNcjUpasZN0Dtp2yH7hCCkKT3TiFJMwUuZRI/y/ekzdpvuXAysYSjwxrBGWvHzpvZvwFvujgklP8AMfT50obasVh4uIJKjCweeIAz6k0MXcf6JTqehv2ZY4s1xiQSQSDMcIgzP16UXZve7bcfdHdtoQXFAkEgIBKsxPAe9CdhXxUE4m1hXlI96Gdse1FNbMU0gEqeWlKynPCgeJUx1wjyJqzCNtIXlnoqlvZjl9fvP3RkY8awJ/FBSjTIAQPSrj3TbYw4G8ACfwgEZHpGdIG6V+2tUjxNq/ZqMfEQB4o1GtWBse1YQ4A3kkIIB5TrnGcGgyTlJ7DjCMY6FztI2f/h3m1Mq7v/GJcZXhgCYBB9RkfSumwtknukhswERJmOGuhGsa86FdprSWXdntJViViW4ecHCAfXP2qXuyQ40nCogYyFxn5ZcIrsi0iMbVse9nX7gDWJGIqkEjTKMzAOelAu2DeM21s1bJJxO+JauSE6+6iP0mmXYdutK0IBJQkElR4zpA4GedIXbNapcvrfVWBpRWlOeEAyFH5nyFNguMWxM3ymkQ9yNiNOpCniBi+FBVBPU8yaYUIa2Y+FNkd0pUHxTgWeCp0CxI84rrs8JLTYShPeKgBUgSB19qi9qIbFkrCnCtx5s4gNSkzJPph5ZilIe16EJhla7m6uX5U8XlaZ+UcwBhjpTvsHaPdoJWkgJIEj82mvGkNnbgRdOIBCSFgJPAlKQM/UU7216Le1L7juSikqDiIggkwJ+LpBpjtsBJKIB2w0l27uShWFId/wBRQjFp1r1AhvQkLccWIDy1uACcpUr7Ya9RcRemWFb3VTLm4lpUawYpabu441y2hvEtCIbSCr946DmI401q0UounYQ3pGFtsxOBxMjomAfkVe1a7I2SEPOuAyh0pUM5xJKQJ6EEfOh22NsB9OJOis45TqPOpG790UJCSSUcPy9J4gxp7Vk3xuJsQ3THG12eUGEqIFRt/wC7cYtULBKkhwd4OCgpKgAr8uKPWKPWjja0pUFJ05is7TvmO6UlzCsEQUGFBU6AjlNNjFs6c0tsrLeDbhRYLUiUkyk+LFrlMwMqaOz24F9YtFWa2wWyY4p0noQUnzpU2nsGWVNiQhaRI6iMxyP98aIdm1itgXFv3uELQCmYCkqnL8qkqBiQeEZTNXMWKo0zPnmUpWixbdZaRATiIyGHOf5etKG/DwLVsrEFlxx0rKcwCEoTg/hwgek8aZ92b8LTCgAR4VJniMj6fzoB2nWCGmLcIACe+VHmptRPuQKcsaWzpyb0yt7S8VavHBEYpGQ9lU4bq71NICkuApEGCiczrAE5ZZZ0i3CCodY9/wC8q67KXi9Psah40+yFllEgX22nLnafeOjAEqwpROSEJ0SPQzPMk1a+xdyVsvlTLwDKzM6x05TyPGq7sd2nrt1t5hIMYkrJMRCyUTHSR6RV2br2qmytC8gqVDoJEjyknKhyR0tERyO3sHbd37Fi6plDQcw4QVFZSZIkjJJ0ke5qoNr7feuL55akFounrEABOEHQjCDRXa9wXFLUSTK1KmTxUY+UVEtHTkDpypkoco0DHLTtjVuzcqZbKiQtAkhChPoDw5etJD+/D1684t5Ph8MJT8LYQolAIPDEZJ5+Qp0sblKbG6e/5iAUI5DEkjF5zVV7sJm4KDPjBTrxP1zpCxOMW5Fn51OSSDFnu0rJSsK5ViUQRxOXWh2+G0S4pLQJwN5RJjEqJMTFErZZZXgkwJEg59J+dAtu2vdkiZnxA8wc5+cUzHjd8mLyZVXBEi8ZlDQSYhOc9axWbe3UpCSTGteouNi3OtDehzEoZzMHLTPQetEWbSPMifXjPn9qZtn2KHG0pIGgAMZiOtCr+zU2spUOM+Y0kUrFnUyc3jvGr7FV5eHM5gKKFDoT9sz6UwWDGHI6fXCcvlNCrlgErA/fSTPpJ9QJ9aN3VwEtsLH41fVJI/vpVby4Kx/iydM6d4G0JKswlRCp4AwCZ8jXZ6RiT+6Rl0JkfT51yUz3jjrR+FaAT6pgkVyD+JCVqGowq/gOR89DTfFlaoV5Sp2ZVcY2goiYJMdJII+o9RUa3cw3DJnJZU2T5gx7yk+tSbYYCpCvhUZ99Y+dDrq3UlP52HEK9EqAxfon9FXCmPu79ykwoJAxwT1PD1/pUbtXdm1tj/3Ef/Guvbt20hLYzwgqJ8sk/b3od2nXk2tuP+5/+tcfeusfFPjYgls4oH99ajWqsHfdEqPrhP3qW0rxTyNR3xAdPApPXhXEDx2UMSlZmMCAMpgyTMj0+VWFsp7xK4CQB71WvZdeYVuI4Lbn1SR9jVigYAgcSZPpVmKTg0IlqVlbb87IFvfLSkQhUOJ6BWo9FBQ9qX2BBJPAE+1WD2uMiLZ7/Mg9RAUPvVc3DkMuHnl5YiAfrVWD0MZIdv8ABs8pJMuqTMdZUflSs0lKbllQEwqT1E5zRXeV7DaoI4Oj5oVQLZ92lTiFASUkGPXMeoqZLTOjp2TtsXwF0tIMkE+LTXMR6Vtetd60mc8JmRyPCfMaUF29cTcrWMOZCstM0iR7zRPZdy2sRJbUoQYzSrlI5zRR6Onp2dg+kJA6V6mHYmyUBuViVKJ1E6ZV6u4k2iwNhq8IovtLZoeb5LHwnkeR6GgewV+EU0tqyrDi6N2aTVFR27hW9cpORBAjkQkAip1+vEwyR/ysAPQoKkrHspJ8lVCSrDf3g4F36on6mpfExmFiVDqBkR1gkVpThzimZEX8cnEO2ahJcOhabH68I+WZqAw0UuP26tR40+SgSPnlXXZzgSweIQUyOOFOShHTM+1b70o7i4tnuJHdq6jIpPuR71WwXGbQ7yKlCyIh3vG0kcsvafrU0ICi2tXwufs3PXwg+R09aF2zuBxxs/hUSPImR9aObMalBQdDiHvpWkZw0bo2RbQZMqUTJ6DID5T50n9rrJS03yFwk+i21x9Ipv2S9hVCjyPyigXbDYl2xStI+F5ufIkifnVSMnzaZoyiuCaKzZXIxCs3rn7NZ6fcVw2OrwmdaxtZ4IaUrqn/AHJy9pq0iqHOzy/CL1rOUqOD9QIHzira2k/4lEfhR9Sf5VQTDht3m3U5t4kqB8iDVvHaveMuucFQE+Ua+5NWsCsr5nVMk9pjWLZrS/3FoPopKk/UpqpNsO4bUxxUkeyp+1XPvgzi2QvmEIUP4VJP0qi9vuDAhs/iUTPVMR9aqQ/KS/0a+kddtftLI9HEH6j70v2tgtHiEa9QPejyEkWr6XNAkKkcYUnT3ofZKKDChiQdDr8qbQNi9crlajzNSbC9cSYSogHWP5xlUveHZwQrvE/Arlz/AJVrsOzxqnPLrHtFTQV2izNhOtdwjEuFAZhZE+41r1LT1okKOIcoJGZHA16uF8mWPsNXgT5D6U0sLypP3adCmkH8oPypstjlWB7Z6TtIqvbA7u/uhx7xKx5FCY+9Tba4qD2m25Zvm3eDiMJPVB4+ik1BtL8SBMTkPPhWrilcEzFzxqbHaxcSlQOoUCFTyI+01I3rtQ9blI1QpQB5RmD5GBSnb7TlaRoF4h5ZE/ajFvtUqbVIkyogc0gwQfSf1UMofZSQMZ/Vpg/vAFIUdYE9RBSR6ZUa2dfeIjqftQi8SkhCkaFMjpMZHyqMdp90ytcSQFKjTTIZ9SI9asCKH1i9lZkZDA2mOK1ZnzhEes0aetU3DLjKiIUlSZ6jIHzCgDSfu+spaRJBWlIAP/VfAUtfmlB+R501bLWVLJCSE6JkRkBE+sE+1Zs5VK0bUcdQp/opCyZLb7jahBBII6gkH6VD3jMMlPNSR86aO0C07narhGjmFz9Yz/1BVLW9jQ7pSuRT860Iu1ZmNUyPsO+SpHcO5A5An8JGUj5VY2yyU2jSDqfCfRUfSKqnYqkuktqiSPCTlmnSnrYl44kJacnwHLyP9at+O6kVvIVx0W/tRGLZjw/6KvkJr563gVDrHqfeKuzereAW9glGqn5bBjICPEfOIA86pPbiJuGU6ZGkcanIYncUEUbMcUFtNpKu+QcCRqVawPOKXbJ9SDgWNOHEEfQ9KbLXaqmmVuJJQ6wMaFCPCQMtfPlSTe7eefcU46sLWsyokJE+w+lGClYV2gjEyrTDGQEzMiIFTd3rXAlMyOJEdOtb7j7SCbtkrwlOMAggQJyBzniaM9rW9rartKWUBDjQKHIAg5CASOKc8+RqG/tRKg3ETmtvOpW4oDGFKynOIJiPQj2rNRrdQKdKzXUEmi1dzHh3CAFTAw/pp3tjpVZ9m7hLJH5z9B/M1ZFoaw5qpM3cbuCAm/8Au9/iWEwcJQsGYByVII66py6Ust9niCAO/c9MIz6AirJu2Qpsg5g5Us7OeJ48/rQrLKOkE8MJbaI1n2bIKgv/ABDuIEnRGpnPTXM1Lc7OsgBdLSACP/LRnMTJxcYFHdmvk0RJpyyyrsQ8EL6Egdlg/wDdvRM+FKB9Zqbb9l1qAA4p90awtzLLSUpABzzpo7w1qp01Pyy/ZCxRXozabLabEJSB5f30og2QKF98a0XdKmgUhjVledsTcXjKubIH6Vq+yqTdtnHb6ZkD3H2imbtRuVKuW54NCPVSp+goFa5sqB0itLF+KMvKqkxHtHsK0qH4TP8AP5VY+xn8cBeqYwq6TxqtiIUfX704btumG8+A+4+1Pi6aETVosztHQTY25HxYzHmUKj6VUm03iu7aAyIgeRJq4N/x/wADb9HB/sVVLFX/ABqP8yabk7FY+hl2uoG2dVorBhPXMCkJLlPu3v8A0jvp/uFV/QPsbHonbPfJcRwhQII4QajXL6luKWolSlKJJOpJOZNT9gJBuGp/fT/uFRNppAfdAyAcUAP4jQ+yUFNmt+DSvV22UPBXqZQpn//Z"/>
          <p:cNvSpPr>
            <a:spLocks noChangeAspect="1" noChangeArrowheads="1"/>
          </p:cNvSpPr>
          <p:nvPr/>
        </p:nvSpPr>
        <p:spPr bwMode="auto">
          <a:xfrm>
            <a:off x="63500" y="-576263"/>
            <a:ext cx="1571625" cy="1181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http://impulsopyme.files.wordpress.com/2011/05/gente-eficien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81128"/>
            <a:ext cx="3491880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127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faustino</dc:creator>
  <cp:lastModifiedBy>faustino</cp:lastModifiedBy>
  <cp:revision>7</cp:revision>
  <dcterms:created xsi:type="dcterms:W3CDTF">2011-09-24T19:10:38Z</dcterms:created>
  <dcterms:modified xsi:type="dcterms:W3CDTF">2011-09-24T19:48:53Z</dcterms:modified>
</cp:coreProperties>
</file>