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/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Cómo influye el</a:t>
          </a:r>
        </a:p>
        <a:p>
          <a:r>
            <a:rPr lang="es-ES" b="0" dirty="0" smtClean="0">
              <a:latin typeface="Copperplate Gothic Bold" pitchFamily="34" charset="0"/>
            </a:rPr>
            <a:t>incremento de los</a:t>
          </a:r>
        </a:p>
        <a:p>
          <a:r>
            <a:rPr lang="es-ES" b="0" dirty="0" smtClean="0">
              <a:latin typeface="Copperplate Gothic Bold" pitchFamily="34" charset="0"/>
            </a:rPr>
            <a:t>migrantes en el</a:t>
          </a:r>
        </a:p>
        <a:p>
          <a:r>
            <a:rPr lang="es-ES" b="0" dirty="0" smtClean="0">
              <a:latin typeface="Copperplate Gothic Bold" pitchFamily="34" charset="0"/>
            </a:rPr>
            <a:t>desempleo de la</a:t>
          </a:r>
        </a:p>
        <a:p>
          <a:r>
            <a:rPr lang="es-ES" b="0" dirty="0" smtClean="0">
              <a:latin typeface="Copperplate Gothic Bold" pitchFamily="34" charset="0"/>
            </a:rPr>
            <a:t>Ciudad?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CALARCÁ</a:t>
          </a:r>
          <a:endParaRPr lang="es-ES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" sz="1100" b="1" dirty="0" smtClean="0">
              <a:solidFill>
                <a:schemeClr val="tx1"/>
              </a:solidFill>
            </a:rPr>
            <a:t>En un lapso de tiempo relativamente corto de 30 años se pasó de un 70% de población rural y 30% urbano, a un 25% rural y 75% urbano,</a:t>
          </a:r>
          <a:endParaRPr lang="es-ES" sz="11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/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Cómo influye el</a:t>
          </a:r>
        </a:p>
        <a:p>
          <a:r>
            <a:rPr lang="es-ES" dirty="0" smtClean="0">
              <a:latin typeface="Copperplate Gothic Bold" pitchFamily="34" charset="0"/>
            </a:rPr>
            <a:t>incremento de los</a:t>
          </a:r>
        </a:p>
        <a:p>
          <a:r>
            <a:rPr lang="es-ES" dirty="0" smtClean="0">
              <a:latin typeface="Copperplate Gothic Bold" pitchFamily="34" charset="0"/>
            </a:rPr>
            <a:t>migrantes en el</a:t>
          </a:r>
        </a:p>
        <a:p>
          <a:r>
            <a:rPr lang="es-ES" dirty="0" smtClean="0">
              <a:latin typeface="Copperplate Gothic Bold" pitchFamily="34" charset="0"/>
            </a:rPr>
            <a:t>desempleo de la</a:t>
          </a:r>
        </a:p>
        <a:p>
          <a:r>
            <a:rPr lang="es-ES" dirty="0" smtClean="0">
              <a:latin typeface="Copperplate Gothic Bold" pitchFamily="34" charset="0"/>
            </a:rPr>
            <a:t>Ciudad?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ALGECIRAS</a:t>
          </a:r>
          <a:endParaRPr lang="es-ES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/>
      <dgm:spPr/>
      <dgm:t>
        <a:bodyPr/>
        <a:lstStyle/>
        <a:p>
          <a:pPr algn="l"/>
          <a:r>
            <a:rPr lang="es-ES_tradnl" b="1" dirty="0" smtClean="0">
              <a:solidFill>
                <a:schemeClr val="tx1"/>
              </a:solidFill>
            </a:rPr>
            <a:t>Algeciras, es un pueblo devastado por la violencia, la falta de educación en la zona urbana y sumado a las fuertes olas invernales.</a:t>
          </a:r>
          <a:endParaRPr lang="es-ES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/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Cómo influye el</a:t>
          </a:r>
        </a:p>
        <a:p>
          <a:r>
            <a:rPr lang="es-ES" dirty="0" smtClean="0">
              <a:latin typeface="Copperplate Gothic Bold" pitchFamily="34" charset="0"/>
            </a:rPr>
            <a:t>incremento de los</a:t>
          </a:r>
        </a:p>
        <a:p>
          <a:r>
            <a:rPr lang="es-ES" dirty="0" smtClean="0">
              <a:latin typeface="Copperplate Gothic Bold" pitchFamily="34" charset="0"/>
            </a:rPr>
            <a:t>migrantes en el</a:t>
          </a:r>
        </a:p>
        <a:p>
          <a:r>
            <a:rPr lang="es-ES" dirty="0" smtClean="0">
              <a:latin typeface="Copperplate Gothic Bold" pitchFamily="34" charset="0"/>
            </a:rPr>
            <a:t>desempleo de la</a:t>
          </a:r>
        </a:p>
        <a:p>
          <a:r>
            <a:rPr lang="es-ES" dirty="0" smtClean="0">
              <a:latin typeface="Copperplate Gothic Bold" pitchFamily="34" charset="0"/>
            </a:rPr>
            <a:t>Ciudad?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PEREIRA</a:t>
          </a:r>
          <a:endParaRPr lang="es-ES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Perdida de la capacidad  para generar el suficiente empleo  en la ciudad, reflejándose en el subempleo y el empleo precario, bajando el nivel de calidad de vida de las familias</a:t>
          </a:r>
          <a:endParaRPr lang="es-ES" b="1" dirty="0">
            <a:solidFill>
              <a:schemeClr val="tx1"/>
            </a:solidFill>
          </a:endParaRPr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1565993-5006-463F-BCB0-62EB3CF99B8E}" type="presOf" srcId="{60112B46-EA82-4AB3-BC51-EC98E7DAA693}" destId="{0BD380B7-7CBC-41F8-81E9-4DF7E65D589C}" srcOrd="0" destOrd="0" presId="urn:microsoft.com/office/officeart/2005/8/layout/lProcess2"/>
    <dgm:cxn modelId="{2966E9B4-05B8-45F2-889E-B6FBB9273BCA}" type="presOf" srcId="{FF9AAB7A-DE10-4FFB-81CC-118C0EFA2AB7}" destId="{C09CC7FC-FC1B-4768-BE6D-3D87C6D16221}" srcOrd="0" destOrd="0" presId="urn:microsoft.com/office/officeart/2005/8/layout/lProcess2"/>
    <dgm:cxn modelId="{6BA0BAA2-A9F7-432C-894E-0794CE5237F2}" type="presOf" srcId="{CFEC945E-D1E2-4FF4-84C7-F6F3F1969986}" destId="{7E87FCD2-B008-4CF1-9ED6-683E4F7476F2}" srcOrd="0" destOrd="0" presId="urn:microsoft.com/office/officeart/2005/8/layout/lProcess2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0D144CE1-78B4-4E5D-B5FB-E18CEC786702}" type="presOf" srcId="{49FA1E0F-C10F-403D-8F45-33BD616839B5}" destId="{4B8980FB-648C-4AB6-BC7C-82ED787ECE74}" srcOrd="0" destOrd="0" presId="urn:microsoft.com/office/officeart/2005/8/layout/lProcess2"/>
    <dgm:cxn modelId="{27170635-9150-4CBB-8848-37E6DA21EFA6}" type="presOf" srcId="{081AE206-CAD6-4619-8103-7A9BC774D403}" destId="{4F76D43A-B8F8-4280-BA44-EAD8B35824F6}" srcOrd="1" destOrd="0" presId="urn:microsoft.com/office/officeart/2005/8/layout/lProcess2"/>
    <dgm:cxn modelId="{837E92BD-6B51-46A4-9395-2BEAB089C3E4}" type="presOf" srcId="{49FA1E0F-C10F-403D-8F45-33BD616839B5}" destId="{ABCC4B88-8993-41FC-B45C-77517BB680B3}" srcOrd="1" destOrd="0" presId="urn:microsoft.com/office/officeart/2005/8/layout/lProcess2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9C38869E-7F21-4C65-B758-60C50DAE55D2}" type="presOf" srcId="{291D17B8-3403-42F0-AC09-A92DE2FFC2E1}" destId="{A4485920-888E-4F35-8977-98D2B7A05E6A}" srcOrd="0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CC925507-74EA-42A5-A382-684148076CE8}" type="presOf" srcId="{C27E3272-CB8F-4431-8D07-570ABCF242F3}" destId="{D703171B-0C96-4925-8792-A89EEA37D137}" srcOrd="1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4644E8D1-1718-4A39-B3D3-F69804BEC3C7}" type="presOf" srcId="{FBD96298-2B3F-4FDF-9BB0-DA27913C1B4F}" destId="{A0C1FC56-121B-408E-8C71-237597F15700}" srcOrd="0" destOrd="0" presId="urn:microsoft.com/office/officeart/2005/8/layout/lProcess2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8CFBA78D-DFD5-454C-B9ED-2DCB4C10FA4A}" type="presOf" srcId="{C27E3272-CB8F-4431-8D07-570ABCF242F3}" destId="{41FFBA6C-B5A9-48C2-806D-C80FD3974B21}" srcOrd="0" destOrd="0" presId="urn:microsoft.com/office/officeart/2005/8/layout/lProcess2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222553AC-5A1A-4DA0-B9A2-5D145FC10840}" type="presOf" srcId="{081AE206-CAD6-4619-8103-7A9BC774D403}" destId="{1F8275C5-374D-4D52-BF35-8CF7ABCC01E9}" srcOrd="0" destOrd="0" presId="urn:microsoft.com/office/officeart/2005/8/layout/lProcess2"/>
    <dgm:cxn modelId="{8D683373-E7C0-4533-B5F6-1E5E813FFF5E}" type="presOf" srcId="{1ABE10B5-1F07-4181-B7F4-8EFE81DD0563}" destId="{9A14AC75-0113-45DE-A1E4-84DCCA03602F}" srcOrd="0" destOrd="0" presId="urn:microsoft.com/office/officeart/2005/8/layout/lProcess2"/>
    <dgm:cxn modelId="{F88CBED4-AEC4-4CE5-B064-C045EA017FBE}" type="presOf" srcId="{A84858DF-E609-400A-8261-C0BB41EBBBAB}" destId="{3A2C66FD-58DD-49C6-BB92-5B15B6212F58}" srcOrd="0" destOrd="0" presId="urn:microsoft.com/office/officeart/2005/8/layout/lProcess2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453A7156-E7B5-4C6F-ACA1-65D7278AFFDD}" type="presParOf" srcId="{7E87FCD2-B008-4CF1-9ED6-683E4F7476F2}" destId="{FAE76F95-16BE-46C6-8191-F51E38D65239}" srcOrd="0" destOrd="0" presId="urn:microsoft.com/office/officeart/2005/8/layout/lProcess2"/>
    <dgm:cxn modelId="{E03A688F-0D49-4375-8D31-75F68AC2DBFB}" type="presParOf" srcId="{FAE76F95-16BE-46C6-8191-F51E38D65239}" destId="{41FFBA6C-B5A9-48C2-806D-C80FD3974B21}" srcOrd="0" destOrd="0" presId="urn:microsoft.com/office/officeart/2005/8/layout/lProcess2"/>
    <dgm:cxn modelId="{CC568C7D-FC71-4363-A28B-9FBA3D81111A}" type="presParOf" srcId="{FAE76F95-16BE-46C6-8191-F51E38D65239}" destId="{D703171B-0C96-4925-8792-A89EEA37D137}" srcOrd="1" destOrd="0" presId="urn:microsoft.com/office/officeart/2005/8/layout/lProcess2"/>
    <dgm:cxn modelId="{4472E2A8-78C0-4200-8D3C-E64B74C88987}" type="presParOf" srcId="{FAE76F95-16BE-46C6-8191-F51E38D65239}" destId="{E6F1672F-9CB2-4258-BB77-12959288488E}" srcOrd="2" destOrd="0" presId="urn:microsoft.com/office/officeart/2005/8/layout/lProcess2"/>
    <dgm:cxn modelId="{77F5DCD5-63F4-4631-ACF6-81602F86EAEF}" type="presParOf" srcId="{E6F1672F-9CB2-4258-BB77-12959288488E}" destId="{DA22E64D-630C-4CBE-B3D1-565F18199663}" srcOrd="0" destOrd="0" presId="urn:microsoft.com/office/officeart/2005/8/layout/lProcess2"/>
    <dgm:cxn modelId="{F9EE6694-6C3B-46C9-B0ED-57321789DEC6}" type="presParOf" srcId="{DA22E64D-630C-4CBE-B3D1-565F18199663}" destId="{C09CC7FC-FC1B-4768-BE6D-3D87C6D16221}" srcOrd="0" destOrd="0" presId="urn:microsoft.com/office/officeart/2005/8/layout/lProcess2"/>
    <dgm:cxn modelId="{BE7BC0F8-B672-4A3D-B02D-89A646E614C1}" type="presParOf" srcId="{DA22E64D-630C-4CBE-B3D1-565F18199663}" destId="{2FF5A2C2-B539-413D-9983-F6C1F8299D2A}" srcOrd="1" destOrd="0" presId="urn:microsoft.com/office/officeart/2005/8/layout/lProcess2"/>
    <dgm:cxn modelId="{630A96FA-D4AA-4921-AAD1-2F6D5C3912B2}" type="presParOf" srcId="{DA22E64D-630C-4CBE-B3D1-565F18199663}" destId="{3A2C66FD-58DD-49C6-BB92-5B15B6212F58}" srcOrd="2" destOrd="0" presId="urn:microsoft.com/office/officeart/2005/8/layout/lProcess2"/>
    <dgm:cxn modelId="{F97266EA-19CA-4429-855F-7B1274AB7465}" type="presParOf" srcId="{7E87FCD2-B008-4CF1-9ED6-683E4F7476F2}" destId="{B70D1CA8-7545-4066-BBC8-5E551FBB80B3}" srcOrd="1" destOrd="0" presId="urn:microsoft.com/office/officeart/2005/8/layout/lProcess2"/>
    <dgm:cxn modelId="{7D2A6928-F027-453B-BA14-C038B5905850}" type="presParOf" srcId="{7E87FCD2-B008-4CF1-9ED6-683E4F7476F2}" destId="{5C2FED09-3635-4665-A04B-6599F9AC4EFA}" srcOrd="2" destOrd="0" presId="urn:microsoft.com/office/officeart/2005/8/layout/lProcess2"/>
    <dgm:cxn modelId="{7EE9305C-45B8-4F97-B87A-D839F055A90E}" type="presParOf" srcId="{5C2FED09-3635-4665-A04B-6599F9AC4EFA}" destId="{4B8980FB-648C-4AB6-BC7C-82ED787ECE74}" srcOrd="0" destOrd="0" presId="urn:microsoft.com/office/officeart/2005/8/layout/lProcess2"/>
    <dgm:cxn modelId="{64529155-39D1-42B1-88CE-9BB4A9BF51C7}" type="presParOf" srcId="{5C2FED09-3635-4665-A04B-6599F9AC4EFA}" destId="{ABCC4B88-8993-41FC-B45C-77517BB680B3}" srcOrd="1" destOrd="0" presId="urn:microsoft.com/office/officeart/2005/8/layout/lProcess2"/>
    <dgm:cxn modelId="{E8BC1F11-9DD2-4492-A0AC-AEF6E6560B83}" type="presParOf" srcId="{5C2FED09-3635-4665-A04B-6599F9AC4EFA}" destId="{BA3160A1-5D20-47FA-AD39-FE6676C03DD2}" srcOrd="2" destOrd="0" presId="urn:microsoft.com/office/officeart/2005/8/layout/lProcess2"/>
    <dgm:cxn modelId="{B456C667-0593-4BBC-86BD-DDA18448441D}" type="presParOf" srcId="{BA3160A1-5D20-47FA-AD39-FE6676C03DD2}" destId="{0BBFCC35-022E-4B4E-8567-B1959E19BF9A}" srcOrd="0" destOrd="0" presId="urn:microsoft.com/office/officeart/2005/8/layout/lProcess2"/>
    <dgm:cxn modelId="{E2157C16-540D-4720-B54B-9BBBFBD2998C}" type="presParOf" srcId="{0BBFCC35-022E-4B4E-8567-B1959E19BF9A}" destId="{0BD380B7-7CBC-41F8-81E9-4DF7E65D589C}" srcOrd="0" destOrd="0" presId="urn:microsoft.com/office/officeart/2005/8/layout/lProcess2"/>
    <dgm:cxn modelId="{27F3B397-6A00-429A-B740-3A9CFB9E1F08}" type="presParOf" srcId="{0BBFCC35-022E-4B4E-8567-B1959E19BF9A}" destId="{272BBC12-85A3-453B-BD3C-EB20FF3AA96F}" srcOrd="1" destOrd="0" presId="urn:microsoft.com/office/officeart/2005/8/layout/lProcess2"/>
    <dgm:cxn modelId="{48FDCF87-7151-4EC7-9B18-B3D543766CC5}" type="presParOf" srcId="{0BBFCC35-022E-4B4E-8567-B1959E19BF9A}" destId="{9A14AC75-0113-45DE-A1E4-84DCCA03602F}" srcOrd="2" destOrd="0" presId="urn:microsoft.com/office/officeart/2005/8/layout/lProcess2"/>
    <dgm:cxn modelId="{C0DFD17F-619F-4455-97D2-5CEFC4A588E6}" type="presParOf" srcId="{7E87FCD2-B008-4CF1-9ED6-683E4F7476F2}" destId="{16E4FB14-ECFB-48C9-B3A9-B0C1B0C789DD}" srcOrd="3" destOrd="0" presId="urn:microsoft.com/office/officeart/2005/8/layout/lProcess2"/>
    <dgm:cxn modelId="{A663A4C6-67DE-40D0-B229-B71236C8CB6E}" type="presParOf" srcId="{7E87FCD2-B008-4CF1-9ED6-683E4F7476F2}" destId="{AFB72DE1-3253-4C25-93B4-E0621CA341C2}" srcOrd="4" destOrd="0" presId="urn:microsoft.com/office/officeart/2005/8/layout/lProcess2"/>
    <dgm:cxn modelId="{4BFD368B-7FE1-46CE-823C-4A66F84B4E60}" type="presParOf" srcId="{AFB72DE1-3253-4C25-93B4-E0621CA341C2}" destId="{1F8275C5-374D-4D52-BF35-8CF7ABCC01E9}" srcOrd="0" destOrd="0" presId="urn:microsoft.com/office/officeart/2005/8/layout/lProcess2"/>
    <dgm:cxn modelId="{EA652D20-144E-415B-B87D-6444BD2579C1}" type="presParOf" srcId="{AFB72DE1-3253-4C25-93B4-E0621CA341C2}" destId="{4F76D43A-B8F8-4280-BA44-EAD8B35824F6}" srcOrd="1" destOrd="0" presId="urn:microsoft.com/office/officeart/2005/8/layout/lProcess2"/>
    <dgm:cxn modelId="{B6D35BCB-189A-480D-BA18-E1EF60AABB18}" type="presParOf" srcId="{AFB72DE1-3253-4C25-93B4-E0621CA341C2}" destId="{13180F65-580E-4B5C-A0C2-E70355AF96BF}" srcOrd="2" destOrd="0" presId="urn:microsoft.com/office/officeart/2005/8/layout/lProcess2"/>
    <dgm:cxn modelId="{1C173089-4894-4B46-8AE0-50A02B8E4EB8}" type="presParOf" srcId="{13180F65-580E-4B5C-A0C2-E70355AF96BF}" destId="{D5450211-F512-40E8-BAC5-A146BFE203B1}" srcOrd="0" destOrd="0" presId="urn:microsoft.com/office/officeart/2005/8/layout/lProcess2"/>
    <dgm:cxn modelId="{4E5336E9-74AD-4E83-A1A0-29F36910F401}" type="presParOf" srcId="{D5450211-F512-40E8-BAC5-A146BFE203B1}" destId="{A0C1FC56-121B-408E-8C71-237597F15700}" srcOrd="0" destOrd="0" presId="urn:microsoft.com/office/officeart/2005/8/layout/lProcess2"/>
    <dgm:cxn modelId="{880E0FCC-2F48-4AC0-B5F6-BA5F6A3DEB52}" type="presParOf" srcId="{D5450211-F512-40E8-BAC5-A146BFE203B1}" destId="{FF9D2771-186A-4C9E-95DC-A8DC2538B36B}" srcOrd="1" destOrd="0" presId="urn:microsoft.com/office/officeart/2005/8/layout/lProcess2"/>
    <dgm:cxn modelId="{1C897035-B46C-46DB-8804-C0912C3C4F6A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Cuáles sectores registran las tasas más altas de desempleo?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_tradnl" sz="1600" b="1" dirty="0" smtClean="0">
              <a:solidFill>
                <a:schemeClr val="tx1"/>
              </a:solidFill>
            </a:rPr>
            <a:t>En el Quindío en el sector AGROPECUARIO</a:t>
          </a:r>
          <a:endParaRPr lang="es-ES" sz="16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dirty="0" smtClean="0">
              <a:latin typeface="Copperplate Gothic Bold" pitchFamily="34" charset="0"/>
            </a:rPr>
            <a:t>Cuáles sectores registran las tasas mas altas de  desempleo?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r>
            <a:rPr lang="es-ES_tradnl" sz="1600" b="1" dirty="0" smtClean="0">
              <a:solidFill>
                <a:schemeClr val="tx1"/>
              </a:solidFill>
            </a:rPr>
            <a:t>En el sector </a:t>
          </a:r>
          <a:r>
            <a:rPr lang="es-ES_tradnl" sz="1600" b="1" dirty="0" err="1" smtClean="0">
              <a:solidFill>
                <a:schemeClr val="tx1"/>
              </a:solidFill>
            </a:rPr>
            <a:t>agricola</a:t>
          </a:r>
          <a:endParaRPr lang="es-ES" sz="16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dirty="0" smtClean="0">
              <a:latin typeface="Copperplate Gothic Bold" pitchFamily="34" charset="0"/>
            </a:rPr>
            <a:t>Cuáles sectores registran las tasas mas altas de desempleo?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La industria manufacturera, el comercio, servicios </a:t>
          </a:r>
          <a:r>
            <a:rPr lang="es-ES_tradnl" b="1" dirty="0" err="1" smtClean="0">
              <a:solidFill>
                <a:schemeClr val="tx1"/>
              </a:solidFill>
            </a:rPr>
            <a:t>publicos</a:t>
          </a:r>
          <a:r>
            <a:rPr lang="es-ES_tradnl" b="1" dirty="0" smtClean="0">
              <a:solidFill>
                <a:schemeClr val="tx1"/>
              </a:solidFill>
            </a:rPr>
            <a:t> y </a:t>
          </a:r>
          <a:r>
            <a:rPr lang="es-ES_tradnl" b="1" dirty="0" err="1" smtClean="0">
              <a:solidFill>
                <a:schemeClr val="tx1"/>
              </a:solidFill>
            </a:rPr>
            <a:t>domesticos</a:t>
          </a:r>
          <a:r>
            <a:rPr lang="es-ES_tradnl" b="1" dirty="0" smtClean="0">
              <a:solidFill>
                <a:schemeClr val="tx1"/>
              </a:solidFill>
            </a:rPr>
            <a:t>, la construcción y el transporte</a:t>
          </a:r>
          <a:endParaRPr lang="es-ES" b="1" dirty="0">
            <a:solidFill>
              <a:schemeClr val="tx1"/>
            </a:solidFill>
          </a:endParaRPr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LinFactNeighborX="-242" custLinFactNeighborY="18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BFC1E3CC-4E26-4ADC-ADAF-0631D82E0B30}" type="presOf" srcId="{A84858DF-E609-400A-8261-C0BB41EBBBAB}" destId="{3A2C66FD-58DD-49C6-BB92-5B15B6212F58}" srcOrd="0" destOrd="0" presId="urn:microsoft.com/office/officeart/2005/8/layout/lProcess2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8D9D19DD-39DD-473F-8688-E9D519E216BD}" type="presOf" srcId="{1ABE10B5-1F07-4181-B7F4-8EFE81DD0563}" destId="{9A14AC75-0113-45DE-A1E4-84DCCA03602F}" srcOrd="0" destOrd="0" presId="urn:microsoft.com/office/officeart/2005/8/layout/lProcess2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7341A46D-2116-40FB-A722-97BF12353B2D}" type="presOf" srcId="{C27E3272-CB8F-4431-8D07-570ABCF242F3}" destId="{41FFBA6C-B5A9-48C2-806D-C80FD3974B21}" srcOrd="0" destOrd="0" presId="urn:microsoft.com/office/officeart/2005/8/layout/lProcess2"/>
    <dgm:cxn modelId="{CE097B56-5364-4CD4-A34E-18CFC9EBBBB6}" type="presOf" srcId="{49FA1E0F-C10F-403D-8F45-33BD616839B5}" destId="{ABCC4B88-8993-41FC-B45C-77517BB680B3}" srcOrd="1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E435A8AD-0FFC-4ACA-99F0-5F73BB7E479F}" type="presOf" srcId="{081AE206-CAD6-4619-8103-7A9BC774D403}" destId="{4F76D43A-B8F8-4280-BA44-EAD8B35824F6}" srcOrd="1" destOrd="0" presId="urn:microsoft.com/office/officeart/2005/8/layout/lProcess2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355E5F5E-C39A-4348-9B3D-13089DB2D55B}" type="presOf" srcId="{CFEC945E-D1E2-4FF4-84C7-F6F3F1969986}" destId="{7E87FCD2-B008-4CF1-9ED6-683E4F7476F2}" srcOrd="0" destOrd="0" presId="urn:microsoft.com/office/officeart/2005/8/layout/lProcess2"/>
    <dgm:cxn modelId="{0EB64926-7DA2-46ED-9803-2452DCEF5AE5}" type="presOf" srcId="{49FA1E0F-C10F-403D-8F45-33BD616839B5}" destId="{4B8980FB-648C-4AB6-BC7C-82ED787ECE74}" srcOrd="0" destOrd="0" presId="urn:microsoft.com/office/officeart/2005/8/layout/lProcess2"/>
    <dgm:cxn modelId="{B7143F7D-2511-414A-B047-8200DB5518CB}" type="presOf" srcId="{60112B46-EA82-4AB3-BC51-EC98E7DAA693}" destId="{0BD380B7-7CBC-41F8-81E9-4DF7E65D589C}" srcOrd="0" destOrd="0" presId="urn:microsoft.com/office/officeart/2005/8/layout/lProcess2"/>
    <dgm:cxn modelId="{908B0BBD-BE09-4A5B-92DD-76D16AF0D285}" type="presOf" srcId="{FF9AAB7A-DE10-4FFB-81CC-118C0EFA2AB7}" destId="{C09CC7FC-FC1B-4768-BE6D-3D87C6D16221}" srcOrd="0" destOrd="0" presId="urn:microsoft.com/office/officeart/2005/8/layout/lProcess2"/>
    <dgm:cxn modelId="{4E23D7C3-F9EE-4043-8CA5-D02D3A33B9D7}" type="presOf" srcId="{FBD96298-2B3F-4FDF-9BB0-DA27913C1B4F}" destId="{A0C1FC56-121B-408E-8C71-237597F15700}" srcOrd="0" destOrd="0" presId="urn:microsoft.com/office/officeart/2005/8/layout/lProcess2"/>
    <dgm:cxn modelId="{89037D2F-F8A6-4039-A233-2784126F7B96}" type="presOf" srcId="{081AE206-CAD6-4619-8103-7A9BC774D403}" destId="{1F8275C5-374D-4D52-BF35-8CF7ABCC01E9}" srcOrd="0" destOrd="0" presId="urn:microsoft.com/office/officeart/2005/8/layout/lProcess2"/>
    <dgm:cxn modelId="{F4FBA1E3-A1FE-43CF-8BEE-42781FFFD542}" type="presOf" srcId="{291D17B8-3403-42F0-AC09-A92DE2FFC2E1}" destId="{A4485920-888E-4F35-8977-98D2B7A05E6A}" srcOrd="0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CB6A0ACB-3417-433F-B0FA-D37B658CE708}" type="presOf" srcId="{C27E3272-CB8F-4431-8D07-570ABCF242F3}" destId="{D703171B-0C96-4925-8792-A89EEA37D137}" srcOrd="1" destOrd="0" presId="urn:microsoft.com/office/officeart/2005/8/layout/lProcess2"/>
    <dgm:cxn modelId="{4AF625E1-5070-4452-BE1E-DAF773CFC0E6}" type="presParOf" srcId="{7E87FCD2-B008-4CF1-9ED6-683E4F7476F2}" destId="{FAE76F95-16BE-46C6-8191-F51E38D65239}" srcOrd="0" destOrd="0" presId="urn:microsoft.com/office/officeart/2005/8/layout/lProcess2"/>
    <dgm:cxn modelId="{0C463B67-84F7-48D0-9B17-84D1142525C3}" type="presParOf" srcId="{FAE76F95-16BE-46C6-8191-F51E38D65239}" destId="{41FFBA6C-B5A9-48C2-806D-C80FD3974B21}" srcOrd="0" destOrd="0" presId="urn:microsoft.com/office/officeart/2005/8/layout/lProcess2"/>
    <dgm:cxn modelId="{DB1EB35F-88FF-44E4-9ADC-5DE93D854D97}" type="presParOf" srcId="{FAE76F95-16BE-46C6-8191-F51E38D65239}" destId="{D703171B-0C96-4925-8792-A89EEA37D137}" srcOrd="1" destOrd="0" presId="urn:microsoft.com/office/officeart/2005/8/layout/lProcess2"/>
    <dgm:cxn modelId="{E6A13D46-C4F1-47E9-BCA7-BF8CFC644DBA}" type="presParOf" srcId="{FAE76F95-16BE-46C6-8191-F51E38D65239}" destId="{E6F1672F-9CB2-4258-BB77-12959288488E}" srcOrd="2" destOrd="0" presId="urn:microsoft.com/office/officeart/2005/8/layout/lProcess2"/>
    <dgm:cxn modelId="{9CFA877B-C298-4F50-B918-97D3511237FE}" type="presParOf" srcId="{E6F1672F-9CB2-4258-BB77-12959288488E}" destId="{DA22E64D-630C-4CBE-B3D1-565F18199663}" srcOrd="0" destOrd="0" presId="urn:microsoft.com/office/officeart/2005/8/layout/lProcess2"/>
    <dgm:cxn modelId="{A540260C-F8E8-4D09-9915-09D2082F4F8B}" type="presParOf" srcId="{DA22E64D-630C-4CBE-B3D1-565F18199663}" destId="{C09CC7FC-FC1B-4768-BE6D-3D87C6D16221}" srcOrd="0" destOrd="0" presId="urn:microsoft.com/office/officeart/2005/8/layout/lProcess2"/>
    <dgm:cxn modelId="{DF0BA462-B12A-45BD-9BC6-56C2218232D4}" type="presParOf" srcId="{DA22E64D-630C-4CBE-B3D1-565F18199663}" destId="{2FF5A2C2-B539-413D-9983-F6C1F8299D2A}" srcOrd="1" destOrd="0" presId="urn:microsoft.com/office/officeart/2005/8/layout/lProcess2"/>
    <dgm:cxn modelId="{36BCB1D1-F3A7-4EBB-A0A1-A3707FFD5CAA}" type="presParOf" srcId="{DA22E64D-630C-4CBE-B3D1-565F18199663}" destId="{3A2C66FD-58DD-49C6-BB92-5B15B6212F58}" srcOrd="2" destOrd="0" presId="urn:microsoft.com/office/officeart/2005/8/layout/lProcess2"/>
    <dgm:cxn modelId="{8E9B21CB-48AC-4ED9-AAA8-E20C807A129E}" type="presParOf" srcId="{7E87FCD2-B008-4CF1-9ED6-683E4F7476F2}" destId="{B70D1CA8-7545-4066-BBC8-5E551FBB80B3}" srcOrd="1" destOrd="0" presId="urn:microsoft.com/office/officeart/2005/8/layout/lProcess2"/>
    <dgm:cxn modelId="{EA421810-D871-43BF-86E8-09B44097DDCB}" type="presParOf" srcId="{7E87FCD2-B008-4CF1-9ED6-683E4F7476F2}" destId="{5C2FED09-3635-4665-A04B-6599F9AC4EFA}" srcOrd="2" destOrd="0" presId="urn:microsoft.com/office/officeart/2005/8/layout/lProcess2"/>
    <dgm:cxn modelId="{04E496C6-A1FF-40A1-A6C9-EBDAB7A92572}" type="presParOf" srcId="{5C2FED09-3635-4665-A04B-6599F9AC4EFA}" destId="{4B8980FB-648C-4AB6-BC7C-82ED787ECE74}" srcOrd="0" destOrd="0" presId="urn:microsoft.com/office/officeart/2005/8/layout/lProcess2"/>
    <dgm:cxn modelId="{69097508-E43A-4AEA-A809-DA4FE1FCAC85}" type="presParOf" srcId="{5C2FED09-3635-4665-A04B-6599F9AC4EFA}" destId="{ABCC4B88-8993-41FC-B45C-77517BB680B3}" srcOrd="1" destOrd="0" presId="urn:microsoft.com/office/officeart/2005/8/layout/lProcess2"/>
    <dgm:cxn modelId="{074DCD56-E2AF-4608-9DD5-06A69F9054B8}" type="presParOf" srcId="{5C2FED09-3635-4665-A04B-6599F9AC4EFA}" destId="{BA3160A1-5D20-47FA-AD39-FE6676C03DD2}" srcOrd="2" destOrd="0" presId="urn:microsoft.com/office/officeart/2005/8/layout/lProcess2"/>
    <dgm:cxn modelId="{2316D14F-D0A2-45C6-BCCB-E74498FCC46F}" type="presParOf" srcId="{BA3160A1-5D20-47FA-AD39-FE6676C03DD2}" destId="{0BBFCC35-022E-4B4E-8567-B1959E19BF9A}" srcOrd="0" destOrd="0" presId="urn:microsoft.com/office/officeart/2005/8/layout/lProcess2"/>
    <dgm:cxn modelId="{9323B709-08B2-463B-BB73-D2B629840C96}" type="presParOf" srcId="{0BBFCC35-022E-4B4E-8567-B1959E19BF9A}" destId="{0BD380B7-7CBC-41F8-81E9-4DF7E65D589C}" srcOrd="0" destOrd="0" presId="urn:microsoft.com/office/officeart/2005/8/layout/lProcess2"/>
    <dgm:cxn modelId="{A7033143-B3F7-44C8-83D0-4B2A59D0BD71}" type="presParOf" srcId="{0BBFCC35-022E-4B4E-8567-B1959E19BF9A}" destId="{272BBC12-85A3-453B-BD3C-EB20FF3AA96F}" srcOrd="1" destOrd="0" presId="urn:microsoft.com/office/officeart/2005/8/layout/lProcess2"/>
    <dgm:cxn modelId="{6F320DC3-30A0-4DB4-ADAC-4AC990745029}" type="presParOf" srcId="{0BBFCC35-022E-4B4E-8567-B1959E19BF9A}" destId="{9A14AC75-0113-45DE-A1E4-84DCCA03602F}" srcOrd="2" destOrd="0" presId="urn:microsoft.com/office/officeart/2005/8/layout/lProcess2"/>
    <dgm:cxn modelId="{083C5DAE-3B48-482B-B8D0-C6BC06970699}" type="presParOf" srcId="{7E87FCD2-B008-4CF1-9ED6-683E4F7476F2}" destId="{16E4FB14-ECFB-48C9-B3A9-B0C1B0C789DD}" srcOrd="3" destOrd="0" presId="urn:microsoft.com/office/officeart/2005/8/layout/lProcess2"/>
    <dgm:cxn modelId="{A18F9DDE-CA93-4099-9D01-EF75206BA45D}" type="presParOf" srcId="{7E87FCD2-B008-4CF1-9ED6-683E4F7476F2}" destId="{AFB72DE1-3253-4C25-93B4-E0621CA341C2}" srcOrd="4" destOrd="0" presId="urn:microsoft.com/office/officeart/2005/8/layout/lProcess2"/>
    <dgm:cxn modelId="{7B2DD4D3-775E-4152-AFE0-2A18C95EF77C}" type="presParOf" srcId="{AFB72DE1-3253-4C25-93B4-E0621CA341C2}" destId="{1F8275C5-374D-4D52-BF35-8CF7ABCC01E9}" srcOrd="0" destOrd="0" presId="urn:microsoft.com/office/officeart/2005/8/layout/lProcess2"/>
    <dgm:cxn modelId="{ADD9A8DA-CB4D-4E38-A84C-AAE9D807606E}" type="presParOf" srcId="{AFB72DE1-3253-4C25-93B4-E0621CA341C2}" destId="{4F76D43A-B8F8-4280-BA44-EAD8B35824F6}" srcOrd="1" destOrd="0" presId="urn:microsoft.com/office/officeart/2005/8/layout/lProcess2"/>
    <dgm:cxn modelId="{F80A4118-0C0C-4EAE-8F75-2C284892D14E}" type="presParOf" srcId="{AFB72DE1-3253-4C25-93B4-E0621CA341C2}" destId="{13180F65-580E-4B5C-A0C2-E70355AF96BF}" srcOrd="2" destOrd="0" presId="urn:microsoft.com/office/officeart/2005/8/layout/lProcess2"/>
    <dgm:cxn modelId="{561B454D-52D2-4EE0-B51A-89D0719E00E2}" type="presParOf" srcId="{13180F65-580E-4B5C-A0C2-E70355AF96BF}" destId="{D5450211-F512-40E8-BAC5-A146BFE203B1}" srcOrd="0" destOrd="0" presId="urn:microsoft.com/office/officeart/2005/8/layout/lProcess2"/>
    <dgm:cxn modelId="{02DFE950-D87D-4D83-81F6-70C701E376C9}" type="presParOf" srcId="{D5450211-F512-40E8-BAC5-A146BFE203B1}" destId="{A0C1FC56-121B-408E-8C71-237597F15700}" srcOrd="0" destOrd="0" presId="urn:microsoft.com/office/officeart/2005/8/layout/lProcess2"/>
    <dgm:cxn modelId="{6564A30D-F1D3-4718-B9C5-BCCC53D5FDBC}" type="presParOf" srcId="{D5450211-F512-40E8-BAC5-A146BFE203B1}" destId="{FF9D2771-186A-4C9E-95DC-A8DC2538B36B}" srcOrd="1" destOrd="0" presId="urn:microsoft.com/office/officeart/2005/8/layout/lProcess2"/>
    <dgm:cxn modelId="{ACB7DE1F-A94D-4CE6-8101-822D64AC8158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¿Qué está pasando</a:t>
          </a:r>
        </a:p>
        <a:p>
          <a:r>
            <a:rPr lang="es-ES" b="0" dirty="0" smtClean="0">
              <a:latin typeface="Copperplate Gothic Bold" pitchFamily="34" charset="0"/>
            </a:rPr>
            <a:t>con los hogares que</a:t>
          </a:r>
        </a:p>
        <a:p>
          <a:r>
            <a:rPr lang="es-ES" b="0" dirty="0" smtClean="0">
              <a:latin typeface="Copperplate Gothic Bold" pitchFamily="34" charset="0"/>
            </a:rPr>
            <a:t>recibían su sustento de</a:t>
          </a:r>
        </a:p>
        <a:p>
          <a:r>
            <a:rPr lang="es-ES" b="0" dirty="0" smtClean="0">
              <a:latin typeface="Copperplate Gothic Bold" pitchFamily="34" charset="0"/>
            </a:rPr>
            <a:t>las remesas que</a:t>
          </a:r>
        </a:p>
        <a:p>
          <a:r>
            <a:rPr lang="es-ES" b="0" dirty="0" smtClean="0">
              <a:latin typeface="Copperplate Gothic Bold" pitchFamily="34" charset="0"/>
            </a:rPr>
            <a:t>venían del exterior?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_tradnl" sz="1600" b="1" dirty="0" smtClean="0">
              <a:solidFill>
                <a:schemeClr val="tx1"/>
              </a:solidFill>
            </a:rPr>
            <a:t>Reducción del presupuesto familiar y las amas de casa se vieron en la necesidad de salir a buscar empleo </a:t>
          </a:r>
          <a:endParaRPr lang="es-ES" sz="16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¿Qué está pasando</a:t>
          </a:r>
        </a:p>
        <a:p>
          <a:r>
            <a:rPr lang="es-ES" dirty="0" smtClean="0">
              <a:latin typeface="Copperplate Gothic Bold" pitchFamily="34" charset="0"/>
            </a:rPr>
            <a:t>con los hogares que</a:t>
          </a:r>
        </a:p>
        <a:p>
          <a:r>
            <a:rPr lang="es-ES" dirty="0" smtClean="0">
              <a:latin typeface="Copperplate Gothic Bold" pitchFamily="34" charset="0"/>
            </a:rPr>
            <a:t>recibían su sustento de</a:t>
          </a:r>
        </a:p>
        <a:p>
          <a:r>
            <a:rPr lang="es-ES" dirty="0" smtClean="0">
              <a:latin typeface="Copperplate Gothic Bold" pitchFamily="34" charset="0"/>
            </a:rPr>
            <a:t>las remesas que</a:t>
          </a:r>
        </a:p>
        <a:p>
          <a:r>
            <a:rPr lang="es-ES" dirty="0" smtClean="0">
              <a:latin typeface="Copperplate Gothic Bold" pitchFamily="34" charset="0"/>
            </a:rPr>
            <a:t>venían del exterior?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r>
            <a:rPr lang="es-ES_tradnl" sz="1600" b="1" dirty="0" smtClean="0">
              <a:solidFill>
                <a:schemeClr val="tx1"/>
              </a:solidFill>
            </a:rPr>
            <a:t>Las amas de casa tuvieron que salir a buscar trabajo o a generar su propia fuente de empleo para el sustento de sus familias</a:t>
          </a:r>
          <a:endParaRPr lang="es-ES" sz="16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¿Qué está pasando</a:t>
          </a:r>
        </a:p>
        <a:p>
          <a:r>
            <a:rPr lang="es-ES" dirty="0" smtClean="0">
              <a:latin typeface="Copperplate Gothic Bold" pitchFamily="34" charset="0"/>
            </a:rPr>
            <a:t>con los hogares que</a:t>
          </a:r>
        </a:p>
        <a:p>
          <a:r>
            <a:rPr lang="es-ES" dirty="0" smtClean="0">
              <a:latin typeface="Copperplate Gothic Bold" pitchFamily="34" charset="0"/>
            </a:rPr>
            <a:t>recibían su sustento de</a:t>
          </a:r>
        </a:p>
        <a:p>
          <a:r>
            <a:rPr lang="es-ES" dirty="0" smtClean="0">
              <a:latin typeface="Copperplate Gothic Bold" pitchFamily="34" charset="0"/>
            </a:rPr>
            <a:t>las remesas que</a:t>
          </a:r>
        </a:p>
        <a:p>
          <a:r>
            <a:rPr lang="es-ES" dirty="0" smtClean="0">
              <a:latin typeface="Copperplate Gothic Bold" pitchFamily="34" charset="0"/>
            </a:rPr>
            <a:t>venían del exterior?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/>
      <dgm:spPr/>
      <dgm:t>
        <a:bodyPr/>
        <a:lstStyle/>
        <a:p>
          <a:r>
            <a:rPr lang="es-ES_tradnl" b="1" dirty="0" smtClean="0">
              <a:solidFill>
                <a:schemeClr val="tx1"/>
              </a:solidFill>
            </a:rPr>
            <a:t>Reducción en la calidad de vida de las familias, generación masiva de subempleos, empleos precarios, </a:t>
          </a:r>
          <a:r>
            <a:rPr lang="es-ES_tradnl" b="1" dirty="0" err="1" smtClean="0">
              <a:solidFill>
                <a:schemeClr val="tx1"/>
              </a:solidFill>
            </a:rPr>
            <a:t>aumenrto</a:t>
          </a:r>
          <a:r>
            <a:rPr lang="es-ES_tradnl" b="1" dirty="0" smtClean="0">
              <a:solidFill>
                <a:schemeClr val="tx1"/>
              </a:solidFill>
            </a:rPr>
            <a:t> de los vendedores ambulantes</a:t>
          </a:r>
          <a:endParaRPr lang="es-ES" b="1" dirty="0">
            <a:solidFill>
              <a:schemeClr val="tx1"/>
            </a:solidFill>
          </a:endParaRPr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LinFactNeighborX="-242" custLinFactNeighborY="18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 custLinFactNeighborX="213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AF5A90C0-835D-4EE9-AF2D-01817B6CA96A}" type="presOf" srcId="{FF9AAB7A-DE10-4FFB-81CC-118C0EFA2AB7}" destId="{C09CC7FC-FC1B-4768-BE6D-3D87C6D16221}" srcOrd="0" destOrd="0" presId="urn:microsoft.com/office/officeart/2005/8/layout/lProcess2"/>
    <dgm:cxn modelId="{B0181BA5-C219-4CF8-B79F-115275BFF232}" type="presOf" srcId="{49FA1E0F-C10F-403D-8F45-33BD616839B5}" destId="{ABCC4B88-8993-41FC-B45C-77517BB680B3}" srcOrd="1" destOrd="0" presId="urn:microsoft.com/office/officeart/2005/8/layout/lProcess2"/>
    <dgm:cxn modelId="{83E4E3D8-A15D-4A44-8CA8-7CD455D16E7F}" type="presOf" srcId="{291D17B8-3403-42F0-AC09-A92DE2FFC2E1}" destId="{A4485920-888E-4F35-8977-98D2B7A05E6A}" srcOrd="0" destOrd="0" presId="urn:microsoft.com/office/officeart/2005/8/layout/lProcess2"/>
    <dgm:cxn modelId="{EBF0F4A9-6DFC-4B36-B1BE-0D69D30DB045}" type="presOf" srcId="{49FA1E0F-C10F-403D-8F45-33BD616839B5}" destId="{4B8980FB-648C-4AB6-BC7C-82ED787ECE74}" srcOrd="0" destOrd="0" presId="urn:microsoft.com/office/officeart/2005/8/layout/lProcess2"/>
    <dgm:cxn modelId="{82816809-8112-4AAE-85F9-E42D62BC1EE1}" type="presOf" srcId="{60112B46-EA82-4AB3-BC51-EC98E7DAA693}" destId="{0BD380B7-7CBC-41F8-81E9-4DF7E65D589C}" srcOrd="0" destOrd="0" presId="urn:microsoft.com/office/officeart/2005/8/layout/lProcess2"/>
    <dgm:cxn modelId="{B3758986-BD27-4F83-8974-2F0EC107BD92}" type="presOf" srcId="{1ABE10B5-1F07-4181-B7F4-8EFE81DD0563}" destId="{9A14AC75-0113-45DE-A1E4-84DCCA03602F}" srcOrd="0" destOrd="0" presId="urn:microsoft.com/office/officeart/2005/8/layout/lProcess2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B6DA0CF9-2178-47A8-BB24-D9D2FA432C26}" type="presOf" srcId="{C27E3272-CB8F-4431-8D07-570ABCF242F3}" destId="{41FFBA6C-B5A9-48C2-806D-C80FD3974B21}" srcOrd="0" destOrd="0" presId="urn:microsoft.com/office/officeart/2005/8/layout/lProcess2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E7D99A72-600E-43CD-91C1-CBAA31D284EA}" type="presOf" srcId="{081AE206-CAD6-4619-8103-7A9BC774D403}" destId="{1F8275C5-374D-4D52-BF35-8CF7ABCC01E9}" srcOrd="0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5EB51136-359E-4A7E-A485-2313013DD935}" type="presOf" srcId="{FBD96298-2B3F-4FDF-9BB0-DA27913C1B4F}" destId="{A0C1FC56-121B-408E-8C71-237597F15700}" srcOrd="0" destOrd="0" presId="urn:microsoft.com/office/officeart/2005/8/layout/lProcess2"/>
    <dgm:cxn modelId="{495638FF-BF2A-4973-9210-6323636EE7D0}" type="presOf" srcId="{081AE206-CAD6-4619-8103-7A9BC774D403}" destId="{4F76D43A-B8F8-4280-BA44-EAD8B35824F6}" srcOrd="1" destOrd="0" presId="urn:microsoft.com/office/officeart/2005/8/layout/lProcess2"/>
    <dgm:cxn modelId="{30303F8E-EF5D-4011-AA17-EAE10AF5730E}" type="presOf" srcId="{A84858DF-E609-400A-8261-C0BB41EBBBAB}" destId="{3A2C66FD-58DD-49C6-BB92-5B15B6212F58}" srcOrd="0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D452111C-97C3-49DB-BFBB-85F7E5906E74}" type="presOf" srcId="{CFEC945E-D1E2-4FF4-84C7-F6F3F1969986}" destId="{7E87FCD2-B008-4CF1-9ED6-683E4F7476F2}" srcOrd="0" destOrd="0" presId="urn:microsoft.com/office/officeart/2005/8/layout/lProcess2"/>
    <dgm:cxn modelId="{1B6BE05F-4E98-41CB-97E9-12E4C3490074}" type="presOf" srcId="{C27E3272-CB8F-4431-8D07-570ABCF242F3}" destId="{D703171B-0C96-4925-8792-A89EEA37D137}" srcOrd="1" destOrd="0" presId="urn:microsoft.com/office/officeart/2005/8/layout/lProcess2"/>
    <dgm:cxn modelId="{105C41A2-5215-4F2F-9789-4A316F96056C}" type="presParOf" srcId="{7E87FCD2-B008-4CF1-9ED6-683E4F7476F2}" destId="{FAE76F95-16BE-46C6-8191-F51E38D65239}" srcOrd="0" destOrd="0" presId="urn:microsoft.com/office/officeart/2005/8/layout/lProcess2"/>
    <dgm:cxn modelId="{D75B2126-8B1F-4800-AEBB-E56C79513BA7}" type="presParOf" srcId="{FAE76F95-16BE-46C6-8191-F51E38D65239}" destId="{41FFBA6C-B5A9-48C2-806D-C80FD3974B21}" srcOrd="0" destOrd="0" presId="urn:microsoft.com/office/officeart/2005/8/layout/lProcess2"/>
    <dgm:cxn modelId="{F9496589-23CF-472F-A59B-49806951989A}" type="presParOf" srcId="{FAE76F95-16BE-46C6-8191-F51E38D65239}" destId="{D703171B-0C96-4925-8792-A89EEA37D137}" srcOrd="1" destOrd="0" presId="urn:microsoft.com/office/officeart/2005/8/layout/lProcess2"/>
    <dgm:cxn modelId="{8D6B600C-1D8D-4C31-98F9-50E8F5659888}" type="presParOf" srcId="{FAE76F95-16BE-46C6-8191-F51E38D65239}" destId="{E6F1672F-9CB2-4258-BB77-12959288488E}" srcOrd="2" destOrd="0" presId="urn:microsoft.com/office/officeart/2005/8/layout/lProcess2"/>
    <dgm:cxn modelId="{D315D070-DA26-48EF-9ED2-4F33F2858B78}" type="presParOf" srcId="{E6F1672F-9CB2-4258-BB77-12959288488E}" destId="{DA22E64D-630C-4CBE-B3D1-565F18199663}" srcOrd="0" destOrd="0" presId="urn:microsoft.com/office/officeart/2005/8/layout/lProcess2"/>
    <dgm:cxn modelId="{D795CA1E-9EB5-4DFF-BA2A-52667ED2A688}" type="presParOf" srcId="{DA22E64D-630C-4CBE-B3D1-565F18199663}" destId="{C09CC7FC-FC1B-4768-BE6D-3D87C6D16221}" srcOrd="0" destOrd="0" presId="urn:microsoft.com/office/officeart/2005/8/layout/lProcess2"/>
    <dgm:cxn modelId="{1DE05721-2052-48AF-984F-F5C4649B97AB}" type="presParOf" srcId="{DA22E64D-630C-4CBE-B3D1-565F18199663}" destId="{2FF5A2C2-B539-413D-9983-F6C1F8299D2A}" srcOrd="1" destOrd="0" presId="urn:microsoft.com/office/officeart/2005/8/layout/lProcess2"/>
    <dgm:cxn modelId="{6DF8ADB9-3907-424D-B415-11F346C85D41}" type="presParOf" srcId="{DA22E64D-630C-4CBE-B3D1-565F18199663}" destId="{3A2C66FD-58DD-49C6-BB92-5B15B6212F58}" srcOrd="2" destOrd="0" presId="urn:microsoft.com/office/officeart/2005/8/layout/lProcess2"/>
    <dgm:cxn modelId="{8547981C-3FBA-4AF5-A220-1C501D6DA99A}" type="presParOf" srcId="{7E87FCD2-B008-4CF1-9ED6-683E4F7476F2}" destId="{B70D1CA8-7545-4066-BBC8-5E551FBB80B3}" srcOrd="1" destOrd="0" presId="urn:microsoft.com/office/officeart/2005/8/layout/lProcess2"/>
    <dgm:cxn modelId="{C1C0CC8F-561F-45A1-A437-ACF763B0B8BD}" type="presParOf" srcId="{7E87FCD2-B008-4CF1-9ED6-683E4F7476F2}" destId="{5C2FED09-3635-4665-A04B-6599F9AC4EFA}" srcOrd="2" destOrd="0" presId="urn:microsoft.com/office/officeart/2005/8/layout/lProcess2"/>
    <dgm:cxn modelId="{1D3CEB62-8A4A-423C-86A9-E43CA51D5020}" type="presParOf" srcId="{5C2FED09-3635-4665-A04B-6599F9AC4EFA}" destId="{4B8980FB-648C-4AB6-BC7C-82ED787ECE74}" srcOrd="0" destOrd="0" presId="urn:microsoft.com/office/officeart/2005/8/layout/lProcess2"/>
    <dgm:cxn modelId="{930AAE18-1CCA-43F5-ACE1-C56C2A931513}" type="presParOf" srcId="{5C2FED09-3635-4665-A04B-6599F9AC4EFA}" destId="{ABCC4B88-8993-41FC-B45C-77517BB680B3}" srcOrd="1" destOrd="0" presId="urn:microsoft.com/office/officeart/2005/8/layout/lProcess2"/>
    <dgm:cxn modelId="{7FE1985E-6AD9-4BC8-8E05-71094A576941}" type="presParOf" srcId="{5C2FED09-3635-4665-A04B-6599F9AC4EFA}" destId="{BA3160A1-5D20-47FA-AD39-FE6676C03DD2}" srcOrd="2" destOrd="0" presId="urn:microsoft.com/office/officeart/2005/8/layout/lProcess2"/>
    <dgm:cxn modelId="{5BED5F0E-0A5E-4449-987F-1FD1930E02C7}" type="presParOf" srcId="{BA3160A1-5D20-47FA-AD39-FE6676C03DD2}" destId="{0BBFCC35-022E-4B4E-8567-B1959E19BF9A}" srcOrd="0" destOrd="0" presId="urn:microsoft.com/office/officeart/2005/8/layout/lProcess2"/>
    <dgm:cxn modelId="{C9C6978F-D086-481F-91DA-8C6488F238A1}" type="presParOf" srcId="{0BBFCC35-022E-4B4E-8567-B1959E19BF9A}" destId="{0BD380B7-7CBC-41F8-81E9-4DF7E65D589C}" srcOrd="0" destOrd="0" presId="urn:microsoft.com/office/officeart/2005/8/layout/lProcess2"/>
    <dgm:cxn modelId="{97E622E8-74FD-4DDB-853C-35AD68A12FB9}" type="presParOf" srcId="{0BBFCC35-022E-4B4E-8567-B1959E19BF9A}" destId="{272BBC12-85A3-453B-BD3C-EB20FF3AA96F}" srcOrd="1" destOrd="0" presId="urn:microsoft.com/office/officeart/2005/8/layout/lProcess2"/>
    <dgm:cxn modelId="{05C17725-CDB7-44EC-9117-0C1BC116F456}" type="presParOf" srcId="{0BBFCC35-022E-4B4E-8567-B1959E19BF9A}" destId="{9A14AC75-0113-45DE-A1E4-84DCCA03602F}" srcOrd="2" destOrd="0" presId="urn:microsoft.com/office/officeart/2005/8/layout/lProcess2"/>
    <dgm:cxn modelId="{072B7A78-5163-4C4D-9FB8-5DB060D3ECB5}" type="presParOf" srcId="{7E87FCD2-B008-4CF1-9ED6-683E4F7476F2}" destId="{16E4FB14-ECFB-48C9-B3A9-B0C1B0C789DD}" srcOrd="3" destOrd="0" presId="urn:microsoft.com/office/officeart/2005/8/layout/lProcess2"/>
    <dgm:cxn modelId="{42B5C980-87F3-46AB-AEC8-A76DB33DFD8B}" type="presParOf" srcId="{7E87FCD2-B008-4CF1-9ED6-683E4F7476F2}" destId="{AFB72DE1-3253-4C25-93B4-E0621CA341C2}" srcOrd="4" destOrd="0" presId="urn:microsoft.com/office/officeart/2005/8/layout/lProcess2"/>
    <dgm:cxn modelId="{A5F4FBE9-2383-414A-8017-1E31B5257E93}" type="presParOf" srcId="{AFB72DE1-3253-4C25-93B4-E0621CA341C2}" destId="{1F8275C5-374D-4D52-BF35-8CF7ABCC01E9}" srcOrd="0" destOrd="0" presId="urn:microsoft.com/office/officeart/2005/8/layout/lProcess2"/>
    <dgm:cxn modelId="{139F77F7-2238-4514-B95B-DB53FA5676B9}" type="presParOf" srcId="{AFB72DE1-3253-4C25-93B4-E0621CA341C2}" destId="{4F76D43A-B8F8-4280-BA44-EAD8B35824F6}" srcOrd="1" destOrd="0" presId="urn:microsoft.com/office/officeart/2005/8/layout/lProcess2"/>
    <dgm:cxn modelId="{8550B9AE-95A2-4BC1-BF27-11B759F6A568}" type="presParOf" srcId="{AFB72DE1-3253-4C25-93B4-E0621CA341C2}" destId="{13180F65-580E-4B5C-A0C2-E70355AF96BF}" srcOrd="2" destOrd="0" presId="urn:microsoft.com/office/officeart/2005/8/layout/lProcess2"/>
    <dgm:cxn modelId="{CDABE334-52F0-45E2-B549-BCE2C5B0F289}" type="presParOf" srcId="{13180F65-580E-4B5C-A0C2-E70355AF96BF}" destId="{D5450211-F512-40E8-BAC5-A146BFE203B1}" srcOrd="0" destOrd="0" presId="urn:microsoft.com/office/officeart/2005/8/layout/lProcess2"/>
    <dgm:cxn modelId="{DE02E642-19E3-466D-BD11-7EF91C75E013}" type="presParOf" srcId="{D5450211-F512-40E8-BAC5-A146BFE203B1}" destId="{A0C1FC56-121B-408E-8C71-237597F15700}" srcOrd="0" destOrd="0" presId="urn:microsoft.com/office/officeart/2005/8/layout/lProcess2"/>
    <dgm:cxn modelId="{BBBE4833-52E4-4D3E-BC8D-793B125816BE}" type="presParOf" srcId="{D5450211-F512-40E8-BAC5-A146BFE203B1}" destId="{FF9D2771-186A-4C9E-95DC-A8DC2538B36B}" srcOrd="1" destOrd="0" presId="urn:microsoft.com/office/officeart/2005/8/layout/lProcess2"/>
    <dgm:cxn modelId="{896125C3-D6BE-4C1F-AF14-EA590338E351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¿Por qué se considera</a:t>
          </a:r>
        </a:p>
        <a:p>
          <a:r>
            <a:rPr lang="es-ES" b="0" dirty="0" smtClean="0">
              <a:latin typeface="Copperplate Gothic Bold" pitchFamily="34" charset="0"/>
            </a:rPr>
            <a:t>esta ciudad como una</a:t>
          </a:r>
        </a:p>
        <a:p>
          <a:r>
            <a:rPr lang="es-ES" b="0" dirty="0" smtClean="0">
              <a:latin typeface="Copperplate Gothic Bold" pitchFamily="34" charset="0"/>
            </a:rPr>
            <a:t>ciudad receptora?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ctr"/>
          <a:r>
            <a:rPr lang="es-ES_tradnl" sz="1600" b="1" dirty="0" smtClean="0">
              <a:solidFill>
                <a:schemeClr val="tx1"/>
              </a:solidFill>
            </a:rPr>
            <a:t>No aplica para esta región</a:t>
          </a:r>
          <a:endParaRPr lang="es-ES" sz="16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¿Por qué se considera</a:t>
          </a:r>
        </a:p>
        <a:p>
          <a:r>
            <a:rPr lang="es-ES" dirty="0" smtClean="0">
              <a:latin typeface="Copperplate Gothic Bold" pitchFamily="34" charset="0"/>
            </a:rPr>
            <a:t>esta ciudad como una</a:t>
          </a:r>
        </a:p>
        <a:p>
          <a:r>
            <a:rPr lang="es-ES" dirty="0" smtClean="0">
              <a:latin typeface="Copperplate Gothic Bold" pitchFamily="34" charset="0"/>
            </a:rPr>
            <a:t>ciudad receptora?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r>
            <a:rPr lang="es-ES_tradnl" sz="1600" b="1" dirty="0" smtClean="0">
              <a:solidFill>
                <a:schemeClr val="tx1"/>
              </a:solidFill>
            </a:rPr>
            <a:t>No aplica para esta región</a:t>
          </a:r>
          <a:endParaRPr lang="es-ES" sz="16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¿Por qué se considera</a:t>
          </a:r>
        </a:p>
        <a:p>
          <a:r>
            <a:rPr lang="es-ES" dirty="0" smtClean="0">
              <a:latin typeface="Copperplate Gothic Bold" pitchFamily="34" charset="0"/>
            </a:rPr>
            <a:t>esta ciudad como una</a:t>
          </a:r>
        </a:p>
        <a:p>
          <a:r>
            <a:rPr lang="es-ES" dirty="0" smtClean="0">
              <a:latin typeface="Copperplate Gothic Bold" pitchFamily="34" charset="0"/>
            </a:rPr>
            <a:t>ciudad receptora?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 custT="1"/>
      <dgm:spPr/>
      <dgm:t>
        <a:bodyPr/>
        <a:lstStyle/>
        <a:p>
          <a:r>
            <a:rPr lang="es-ES" sz="1100" b="1" dirty="0" smtClean="0">
              <a:solidFill>
                <a:schemeClr val="tx1"/>
              </a:solidFill>
            </a:rPr>
            <a:t>Por estar ubicada en un punto</a:t>
          </a:r>
        </a:p>
        <a:p>
          <a:r>
            <a:rPr lang="es-ES" sz="1100" b="1" dirty="0" smtClean="0">
              <a:solidFill>
                <a:schemeClr val="tx1"/>
              </a:solidFill>
            </a:rPr>
            <a:t>estratégico del territorio nacional</a:t>
          </a:r>
        </a:p>
        <a:p>
          <a:r>
            <a:rPr lang="es-ES" sz="1100" b="1" dirty="0" smtClean="0">
              <a:solidFill>
                <a:schemeClr val="tx1"/>
              </a:solidFill>
            </a:rPr>
            <a:t>siendo paso obligado del</a:t>
          </a:r>
        </a:p>
        <a:p>
          <a:r>
            <a:rPr lang="es-ES" sz="1100" b="1" dirty="0" smtClean="0">
              <a:solidFill>
                <a:schemeClr val="tx1"/>
              </a:solidFill>
            </a:rPr>
            <a:t>intercambio comercial hacia y desde el interior del país (sur, norte, oriente y occidente),</a:t>
          </a:r>
          <a:endParaRPr lang="es-ES" sz="1100" b="1" dirty="0">
            <a:solidFill>
              <a:schemeClr val="tx1"/>
            </a:solidFill>
          </a:endParaRPr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LinFactNeighborX="-242" custLinFactNeighborY="18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 custLinFactNeighborX="213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EFC53FA-EB93-4A69-B2C3-EBC33ABFFC46}" type="presOf" srcId="{49FA1E0F-C10F-403D-8F45-33BD616839B5}" destId="{ABCC4B88-8993-41FC-B45C-77517BB680B3}" srcOrd="1" destOrd="0" presId="urn:microsoft.com/office/officeart/2005/8/layout/lProcess2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CA2B5A00-CA13-4FAA-823C-279A947425BC}" type="presOf" srcId="{A84858DF-E609-400A-8261-C0BB41EBBBAB}" destId="{3A2C66FD-58DD-49C6-BB92-5B15B6212F58}" srcOrd="0" destOrd="0" presId="urn:microsoft.com/office/officeart/2005/8/layout/lProcess2"/>
    <dgm:cxn modelId="{050D231A-612C-48D4-820B-8FBCA41CC5D4}" type="presOf" srcId="{081AE206-CAD6-4619-8103-7A9BC774D403}" destId="{1F8275C5-374D-4D52-BF35-8CF7ABCC01E9}" srcOrd="0" destOrd="0" presId="urn:microsoft.com/office/officeart/2005/8/layout/lProcess2"/>
    <dgm:cxn modelId="{0EADA611-BDED-4B10-A080-50CD6DDDDA8A}" type="presOf" srcId="{FBD96298-2B3F-4FDF-9BB0-DA27913C1B4F}" destId="{A0C1FC56-121B-408E-8C71-237597F15700}" srcOrd="0" destOrd="0" presId="urn:microsoft.com/office/officeart/2005/8/layout/lProcess2"/>
    <dgm:cxn modelId="{1B7B8522-AD25-4561-BECF-E3233F086B50}" type="presOf" srcId="{CFEC945E-D1E2-4FF4-84C7-F6F3F1969986}" destId="{7E87FCD2-B008-4CF1-9ED6-683E4F7476F2}" srcOrd="0" destOrd="0" presId="urn:microsoft.com/office/officeart/2005/8/layout/lProcess2"/>
    <dgm:cxn modelId="{7E85945E-66A4-4D0E-A5E5-AA0F2D8E32BB}" type="presOf" srcId="{60112B46-EA82-4AB3-BC51-EC98E7DAA693}" destId="{0BD380B7-7CBC-41F8-81E9-4DF7E65D589C}" srcOrd="0" destOrd="0" presId="urn:microsoft.com/office/officeart/2005/8/layout/lProcess2"/>
    <dgm:cxn modelId="{BC16CE00-353D-4F3E-92D3-2A31AA9EB8D9}" type="presOf" srcId="{C27E3272-CB8F-4431-8D07-570ABCF242F3}" destId="{D703171B-0C96-4925-8792-A89EEA37D137}" srcOrd="1" destOrd="0" presId="urn:microsoft.com/office/officeart/2005/8/layout/lProcess2"/>
    <dgm:cxn modelId="{08C4B9A2-FA48-404A-BBA1-7870B2E29165}" type="presOf" srcId="{C27E3272-CB8F-4431-8D07-570ABCF242F3}" destId="{41FFBA6C-B5A9-48C2-806D-C80FD3974B21}" srcOrd="0" destOrd="0" presId="urn:microsoft.com/office/officeart/2005/8/layout/lProcess2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22F0B192-4B4E-4E4A-8816-40C686D1AA91}" type="presOf" srcId="{081AE206-CAD6-4619-8103-7A9BC774D403}" destId="{4F76D43A-B8F8-4280-BA44-EAD8B35824F6}" srcOrd="1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B628CBEB-8BE7-4538-92BB-575A2B838FBE}" type="presOf" srcId="{291D17B8-3403-42F0-AC09-A92DE2FFC2E1}" destId="{A4485920-888E-4F35-8977-98D2B7A05E6A}" srcOrd="0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131B9360-1AA1-4C1D-8D81-A8125F82E6CC}" type="presOf" srcId="{FF9AAB7A-DE10-4FFB-81CC-118C0EFA2AB7}" destId="{C09CC7FC-FC1B-4768-BE6D-3D87C6D16221}" srcOrd="0" destOrd="0" presId="urn:microsoft.com/office/officeart/2005/8/layout/lProcess2"/>
    <dgm:cxn modelId="{FAFF40EC-AB9F-45F1-94CA-7A39AF237A90}" type="presOf" srcId="{49FA1E0F-C10F-403D-8F45-33BD616839B5}" destId="{4B8980FB-648C-4AB6-BC7C-82ED787ECE74}" srcOrd="0" destOrd="0" presId="urn:microsoft.com/office/officeart/2005/8/layout/lProcess2"/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10EE8DC3-3A8E-4D31-8CEC-5504E9D24CA3}" type="presOf" srcId="{1ABE10B5-1F07-4181-B7F4-8EFE81DD0563}" destId="{9A14AC75-0113-45DE-A1E4-84DCCA03602F}" srcOrd="0" destOrd="0" presId="urn:microsoft.com/office/officeart/2005/8/layout/lProcess2"/>
    <dgm:cxn modelId="{6F6D1200-2499-456E-9455-3DDC368FB70B}" type="presParOf" srcId="{7E87FCD2-B008-4CF1-9ED6-683E4F7476F2}" destId="{FAE76F95-16BE-46C6-8191-F51E38D65239}" srcOrd="0" destOrd="0" presId="urn:microsoft.com/office/officeart/2005/8/layout/lProcess2"/>
    <dgm:cxn modelId="{07889F31-6D67-4A9A-9EC6-90BF1F6650C0}" type="presParOf" srcId="{FAE76F95-16BE-46C6-8191-F51E38D65239}" destId="{41FFBA6C-B5A9-48C2-806D-C80FD3974B21}" srcOrd="0" destOrd="0" presId="urn:microsoft.com/office/officeart/2005/8/layout/lProcess2"/>
    <dgm:cxn modelId="{DC1ED7F7-C08C-4A5F-A986-AC678A6AC02C}" type="presParOf" srcId="{FAE76F95-16BE-46C6-8191-F51E38D65239}" destId="{D703171B-0C96-4925-8792-A89EEA37D137}" srcOrd="1" destOrd="0" presId="urn:microsoft.com/office/officeart/2005/8/layout/lProcess2"/>
    <dgm:cxn modelId="{7A084D56-CD79-4D65-ADE8-2B2AC17A45CB}" type="presParOf" srcId="{FAE76F95-16BE-46C6-8191-F51E38D65239}" destId="{E6F1672F-9CB2-4258-BB77-12959288488E}" srcOrd="2" destOrd="0" presId="urn:microsoft.com/office/officeart/2005/8/layout/lProcess2"/>
    <dgm:cxn modelId="{558D9B0E-7C71-47C5-89E4-FB47ABE1F970}" type="presParOf" srcId="{E6F1672F-9CB2-4258-BB77-12959288488E}" destId="{DA22E64D-630C-4CBE-B3D1-565F18199663}" srcOrd="0" destOrd="0" presId="urn:microsoft.com/office/officeart/2005/8/layout/lProcess2"/>
    <dgm:cxn modelId="{C04769C1-C725-4CAA-AA28-8A519EA639BD}" type="presParOf" srcId="{DA22E64D-630C-4CBE-B3D1-565F18199663}" destId="{C09CC7FC-FC1B-4768-BE6D-3D87C6D16221}" srcOrd="0" destOrd="0" presId="urn:microsoft.com/office/officeart/2005/8/layout/lProcess2"/>
    <dgm:cxn modelId="{1509E7FC-9678-40A6-B523-458053BC5911}" type="presParOf" srcId="{DA22E64D-630C-4CBE-B3D1-565F18199663}" destId="{2FF5A2C2-B539-413D-9983-F6C1F8299D2A}" srcOrd="1" destOrd="0" presId="urn:microsoft.com/office/officeart/2005/8/layout/lProcess2"/>
    <dgm:cxn modelId="{E8C1D81D-0C44-46FB-BE8F-34B52525E0AC}" type="presParOf" srcId="{DA22E64D-630C-4CBE-B3D1-565F18199663}" destId="{3A2C66FD-58DD-49C6-BB92-5B15B6212F58}" srcOrd="2" destOrd="0" presId="urn:microsoft.com/office/officeart/2005/8/layout/lProcess2"/>
    <dgm:cxn modelId="{58DCC065-F4E8-48A2-8449-251BEC4C125A}" type="presParOf" srcId="{7E87FCD2-B008-4CF1-9ED6-683E4F7476F2}" destId="{B70D1CA8-7545-4066-BBC8-5E551FBB80B3}" srcOrd="1" destOrd="0" presId="urn:microsoft.com/office/officeart/2005/8/layout/lProcess2"/>
    <dgm:cxn modelId="{7857101B-08D5-48EC-8552-4B56FF8A19CA}" type="presParOf" srcId="{7E87FCD2-B008-4CF1-9ED6-683E4F7476F2}" destId="{5C2FED09-3635-4665-A04B-6599F9AC4EFA}" srcOrd="2" destOrd="0" presId="urn:microsoft.com/office/officeart/2005/8/layout/lProcess2"/>
    <dgm:cxn modelId="{F8671E3C-94EF-44A4-8C5C-C2118D0B8AFD}" type="presParOf" srcId="{5C2FED09-3635-4665-A04B-6599F9AC4EFA}" destId="{4B8980FB-648C-4AB6-BC7C-82ED787ECE74}" srcOrd="0" destOrd="0" presId="urn:microsoft.com/office/officeart/2005/8/layout/lProcess2"/>
    <dgm:cxn modelId="{ACE4CEB1-300C-40C2-BCA5-E267041108FC}" type="presParOf" srcId="{5C2FED09-3635-4665-A04B-6599F9AC4EFA}" destId="{ABCC4B88-8993-41FC-B45C-77517BB680B3}" srcOrd="1" destOrd="0" presId="urn:microsoft.com/office/officeart/2005/8/layout/lProcess2"/>
    <dgm:cxn modelId="{5C5A7926-4B31-4FEA-854E-1E102DA0A917}" type="presParOf" srcId="{5C2FED09-3635-4665-A04B-6599F9AC4EFA}" destId="{BA3160A1-5D20-47FA-AD39-FE6676C03DD2}" srcOrd="2" destOrd="0" presId="urn:microsoft.com/office/officeart/2005/8/layout/lProcess2"/>
    <dgm:cxn modelId="{50D58644-1621-4E34-B779-C5B6893619E5}" type="presParOf" srcId="{BA3160A1-5D20-47FA-AD39-FE6676C03DD2}" destId="{0BBFCC35-022E-4B4E-8567-B1959E19BF9A}" srcOrd="0" destOrd="0" presId="urn:microsoft.com/office/officeart/2005/8/layout/lProcess2"/>
    <dgm:cxn modelId="{84132245-564D-4953-B9CE-CC57F3D012A8}" type="presParOf" srcId="{0BBFCC35-022E-4B4E-8567-B1959E19BF9A}" destId="{0BD380B7-7CBC-41F8-81E9-4DF7E65D589C}" srcOrd="0" destOrd="0" presId="urn:microsoft.com/office/officeart/2005/8/layout/lProcess2"/>
    <dgm:cxn modelId="{9C0093B4-B5DC-4B5D-A5F9-252ABF18AE66}" type="presParOf" srcId="{0BBFCC35-022E-4B4E-8567-B1959E19BF9A}" destId="{272BBC12-85A3-453B-BD3C-EB20FF3AA96F}" srcOrd="1" destOrd="0" presId="urn:microsoft.com/office/officeart/2005/8/layout/lProcess2"/>
    <dgm:cxn modelId="{1DD20377-2CAE-41F8-94B6-5705A891318F}" type="presParOf" srcId="{0BBFCC35-022E-4B4E-8567-B1959E19BF9A}" destId="{9A14AC75-0113-45DE-A1E4-84DCCA03602F}" srcOrd="2" destOrd="0" presId="urn:microsoft.com/office/officeart/2005/8/layout/lProcess2"/>
    <dgm:cxn modelId="{E6357CE9-0082-46EA-B81F-9D31158E2D98}" type="presParOf" srcId="{7E87FCD2-B008-4CF1-9ED6-683E4F7476F2}" destId="{16E4FB14-ECFB-48C9-B3A9-B0C1B0C789DD}" srcOrd="3" destOrd="0" presId="urn:microsoft.com/office/officeart/2005/8/layout/lProcess2"/>
    <dgm:cxn modelId="{29DB0D34-7336-4543-9982-1352DA4D5933}" type="presParOf" srcId="{7E87FCD2-B008-4CF1-9ED6-683E4F7476F2}" destId="{AFB72DE1-3253-4C25-93B4-E0621CA341C2}" srcOrd="4" destOrd="0" presId="urn:microsoft.com/office/officeart/2005/8/layout/lProcess2"/>
    <dgm:cxn modelId="{AC0A65FB-D5FB-4D9E-BB28-B4F79A1E6F56}" type="presParOf" srcId="{AFB72DE1-3253-4C25-93B4-E0621CA341C2}" destId="{1F8275C5-374D-4D52-BF35-8CF7ABCC01E9}" srcOrd="0" destOrd="0" presId="urn:microsoft.com/office/officeart/2005/8/layout/lProcess2"/>
    <dgm:cxn modelId="{696E5342-0062-4FC2-8037-1A705DE8B595}" type="presParOf" srcId="{AFB72DE1-3253-4C25-93B4-E0621CA341C2}" destId="{4F76D43A-B8F8-4280-BA44-EAD8B35824F6}" srcOrd="1" destOrd="0" presId="urn:microsoft.com/office/officeart/2005/8/layout/lProcess2"/>
    <dgm:cxn modelId="{5F9BAA35-6DAF-4181-8278-FADF60604866}" type="presParOf" srcId="{AFB72DE1-3253-4C25-93B4-E0621CA341C2}" destId="{13180F65-580E-4B5C-A0C2-E70355AF96BF}" srcOrd="2" destOrd="0" presId="urn:microsoft.com/office/officeart/2005/8/layout/lProcess2"/>
    <dgm:cxn modelId="{1A4B2EC1-BB7E-472D-9CD6-55F2D42466A2}" type="presParOf" srcId="{13180F65-580E-4B5C-A0C2-E70355AF96BF}" destId="{D5450211-F512-40E8-BAC5-A146BFE203B1}" srcOrd="0" destOrd="0" presId="urn:microsoft.com/office/officeart/2005/8/layout/lProcess2"/>
    <dgm:cxn modelId="{9E2DD722-D5E8-4451-B289-D0C9E1255A42}" type="presParOf" srcId="{D5450211-F512-40E8-BAC5-A146BFE203B1}" destId="{A0C1FC56-121B-408E-8C71-237597F15700}" srcOrd="0" destOrd="0" presId="urn:microsoft.com/office/officeart/2005/8/layout/lProcess2"/>
    <dgm:cxn modelId="{77DA1F5B-AC11-4316-A953-89AAE2E4FC7F}" type="presParOf" srcId="{D5450211-F512-40E8-BAC5-A146BFE203B1}" destId="{FF9D2771-186A-4C9E-95DC-A8DC2538B36B}" srcOrd="1" destOrd="0" presId="urn:microsoft.com/office/officeart/2005/8/layout/lProcess2"/>
    <dgm:cxn modelId="{F26F8C46-D9AE-4516-AEAA-06CA78AB20C4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¿Cuál es la causa del</a:t>
          </a:r>
        </a:p>
        <a:p>
          <a:r>
            <a:rPr lang="es-ES" b="0" dirty="0" smtClean="0">
              <a:latin typeface="Copperplate Gothic Bold" pitchFamily="34" charset="0"/>
            </a:rPr>
            <a:t>crecimiento acelerado</a:t>
          </a:r>
        </a:p>
        <a:p>
          <a:r>
            <a:rPr lang="es-ES" b="0" dirty="0" smtClean="0">
              <a:latin typeface="Copperplate Gothic Bold" pitchFamily="34" charset="0"/>
            </a:rPr>
            <a:t>del desempleo en esta</a:t>
          </a:r>
        </a:p>
        <a:p>
          <a:r>
            <a:rPr lang="es-ES" b="0" dirty="0" smtClean="0">
              <a:latin typeface="Copperplate Gothic Bold" pitchFamily="34" charset="0"/>
            </a:rPr>
            <a:t>ciudad?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_tradnl" sz="1200" b="1" dirty="0" smtClean="0">
              <a:solidFill>
                <a:schemeClr val="tx1"/>
              </a:solidFill>
            </a:rPr>
            <a:t>Aumento de población significativa.</a:t>
          </a:r>
        </a:p>
        <a:p>
          <a:pPr algn="l"/>
          <a:r>
            <a:rPr lang="es-ES_tradnl" sz="1200" b="1" dirty="0" smtClean="0">
              <a:solidFill>
                <a:schemeClr val="tx1"/>
              </a:solidFill>
            </a:rPr>
            <a:t>Campos abandonados por los campesinos.</a:t>
          </a:r>
        </a:p>
        <a:p>
          <a:pPr algn="l"/>
          <a:r>
            <a:rPr lang="es-ES_tradnl" sz="1200" b="1" dirty="0" smtClean="0">
              <a:solidFill>
                <a:schemeClr val="tx1"/>
              </a:solidFill>
            </a:rPr>
            <a:t>Incapacidad del sector agropecuario para abastecer de alimentos al municipio.</a:t>
          </a:r>
          <a:endParaRPr lang="es-ES" sz="12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¿Cuál es la causa del</a:t>
          </a:r>
        </a:p>
        <a:p>
          <a:r>
            <a:rPr lang="es-ES" dirty="0" smtClean="0">
              <a:latin typeface="Copperplate Gothic Bold" pitchFamily="34" charset="0"/>
            </a:rPr>
            <a:t>crecimiento acelerado</a:t>
          </a:r>
        </a:p>
        <a:p>
          <a:r>
            <a:rPr lang="es-ES" dirty="0" smtClean="0">
              <a:latin typeface="Copperplate Gothic Bold" pitchFamily="34" charset="0"/>
            </a:rPr>
            <a:t>del desempleo en esta</a:t>
          </a:r>
        </a:p>
        <a:p>
          <a:r>
            <a:rPr lang="es-ES" dirty="0" smtClean="0">
              <a:latin typeface="Copperplate Gothic Bold" pitchFamily="34" charset="0"/>
            </a:rPr>
            <a:t>ciudad?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r>
            <a:rPr lang="es-ES_tradnl" sz="1600" b="1" dirty="0" smtClean="0">
              <a:solidFill>
                <a:schemeClr val="tx1"/>
              </a:solidFill>
            </a:rPr>
            <a:t>Desplazamiento de los campesinos.</a:t>
          </a:r>
        </a:p>
        <a:p>
          <a:pPr algn="ctr"/>
          <a:r>
            <a:rPr lang="es-ES_tradnl" sz="1600" b="1" dirty="0" smtClean="0">
              <a:solidFill>
                <a:schemeClr val="tx1"/>
              </a:solidFill>
            </a:rPr>
            <a:t>Bajo nivel de educación superior.</a:t>
          </a:r>
          <a:endParaRPr lang="es-ES" sz="16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¿Cuál es la causa del</a:t>
          </a:r>
        </a:p>
        <a:p>
          <a:r>
            <a:rPr lang="es-ES" dirty="0" smtClean="0">
              <a:latin typeface="Copperplate Gothic Bold" pitchFamily="34" charset="0"/>
            </a:rPr>
            <a:t>crecimiento acelerado</a:t>
          </a:r>
        </a:p>
        <a:p>
          <a:r>
            <a:rPr lang="es-ES" dirty="0" smtClean="0">
              <a:latin typeface="Copperplate Gothic Bold" pitchFamily="34" charset="0"/>
            </a:rPr>
            <a:t>del desempleo en esta</a:t>
          </a:r>
        </a:p>
        <a:p>
          <a:r>
            <a:rPr lang="es-ES" dirty="0" smtClean="0">
              <a:latin typeface="Copperplate Gothic Bold" pitchFamily="34" charset="0"/>
            </a:rPr>
            <a:t>ciudad?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 custT="1"/>
      <dgm:spPr/>
      <dgm:t>
        <a:bodyPr/>
        <a:lstStyle/>
        <a:p>
          <a:pPr algn="l"/>
          <a:r>
            <a:rPr lang="es-ES_tradnl" sz="1100" b="1" dirty="0" smtClean="0">
              <a:solidFill>
                <a:schemeClr val="tx1"/>
              </a:solidFill>
            </a:rPr>
            <a:t>La desaceleración de la economía mundial.</a:t>
          </a:r>
        </a:p>
        <a:p>
          <a:pPr algn="l"/>
          <a:r>
            <a:rPr lang="es-ES_tradnl" sz="1100" b="1" dirty="0" smtClean="0">
              <a:solidFill>
                <a:schemeClr val="tx1"/>
              </a:solidFill>
            </a:rPr>
            <a:t>La migración de desplazados de otras regiones.</a:t>
          </a:r>
        </a:p>
        <a:p>
          <a:pPr algn="l"/>
          <a:r>
            <a:rPr lang="es-ES_tradnl" sz="1100" b="1" dirty="0" smtClean="0">
              <a:solidFill>
                <a:schemeClr val="tx1"/>
              </a:solidFill>
            </a:rPr>
            <a:t>El retorno masivo de nativos  a la ciudad que se encontraban en el exterior.</a:t>
          </a:r>
        </a:p>
        <a:p>
          <a:pPr algn="ctr"/>
          <a:endParaRPr lang="es-ES" sz="1100" b="1" dirty="0">
            <a:solidFill>
              <a:schemeClr val="tx1"/>
            </a:solidFill>
          </a:endParaRPr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 custLinFactNeighborX="-242" custLinFactNeighborY="-147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ScaleY="113155" custLinFactNeighborX="-242" custLinFactNeighborY="18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 custLinFactNeighborX="213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 custLinFactNeighborX="-64" custLinFactNeighborY="947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ScaleY="121325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E448C746-F903-4619-88D2-7F7BEDD7BDDC}" type="presOf" srcId="{60112B46-EA82-4AB3-BC51-EC98E7DAA693}" destId="{0BD380B7-7CBC-41F8-81E9-4DF7E65D589C}" srcOrd="0" destOrd="0" presId="urn:microsoft.com/office/officeart/2005/8/layout/lProcess2"/>
    <dgm:cxn modelId="{D98F4854-9355-454A-9CE9-5ADB2522AAB5}" type="presOf" srcId="{081AE206-CAD6-4619-8103-7A9BC774D403}" destId="{1F8275C5-374D-4D52-BF35-8CF7ABCC01E9}" srcOrd="0" destOrd="0" presId="urn:microsoft.com/office/officeart/2005/8/layout/lProcess2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69AA291E-444C-43B8-9E81-2B80FA18ED08}" type="presOf" srcId="{C27E3272-CB8F-4431-8D07-570ABCF242F3}" destId="{41FFBA6C-B5A9-48C2-806D-C80FD3974B21}" srcOrd="0" destOrd="0" presId="urn:microsoft.com/office/officeart/2005/8/layout/lProcess2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60BBBE06-7EB5-4932-91BC-6F96EB8CADE9}" type="presOf" srcId="{1ABE10B5-1F07-4181-B7F4-8EFE81DD0563}" destId="{9A14AC75-0113-45DE-A1E4-84DCCA03602F}" srcOrd="0" destOrd="0" presId="urn:microsoft.com/office/officeart/2005/8/layout/lProcess2"/>
    <dgm:cxn modelId="{EE9E335F-3223-46EA-901E-6E34A885FE85}" type="presOf" srcId="{081AE206-CAD6-4619-8103-7A9BC774D403}" destId="{4F76D43A-B8F8-4280-BA44-EAD8B35824F6}" srcOrd="1" destOrd="0" presId="urn:microsoft.com/office/officeart/2005/8/layout/lProcess2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2F2F03E4-567B-4E8E-9282-F84AB7BF30BA}" type="presOf" srcId="{49FA1E0F-C10F-403D-8F45-33BD616839B5}" destId="{4B8980FB-648C-4AB6-BC7C-82ED787ECE74}" srcOrd="0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E54D92BC-91AB-433E-8B96-8873BFAB35B1}" type="presOf" srcId="{C27E3272-CB8F-4431-8D07-570ABCF242F3}" destId="{D703171B-0C96-4925-8792-A89EEA37D137}" srcOrd="1" destOrd="0" presId="urn:microsoft.com/office/officeart/2005/8/layout/lProcess2"/>
    <dgm:cxn modelId="{6DDE7D20-F490-4FD1-83D1-F69B91385500}" type="presOf" srcId="{FBD96298-2B3F-4FDF-9BB0-DA27913C1B4F}" destId="{A0C1FC56-121B-408E-8C71-237597F15700}" srcOrd="0" destOrd="0" presId="urn:microsoft.com/office/officeart/2005/8/layout/lProcess2"/>
    <dgm:cxn modelId="{5116EB6B-8147-4B15-A931-2656F5A9C658}" type="presOf" srcId="{49FA1E0F-C10F-403D-8F45-33BD616839B5}" destId="{ABCC4B88-8993-41FC-B45C-77517BB680B3}" srcOrd="1" destOrd="0" presId="urn:microsoft.com/office/officeart/2005/8/layout/lProcess2"/>
    <dgm:cxn modelId="{90C05621-5E9C-4640-8D28-43EC333A4532}" type="presOf" srcId="{A84858DF-E609-400A-8261-C0BB41EBBBAB}" destId="{3A2C66FD-58DD-49C6-BB92-5B15B6212F58}" srcOrd="0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D2A9D79E-D515-47B0-B226-43B430AEDEBC}" type="presOf" srcId="{291D17B8-3403-42F0-AC09-A92DE2FFC2E1}" destId="{A4485920-888E-4F35-8977-98D2B7A05E6A}" srcOrd="0" destOrd="0" presId="urn:microsoft.com/office/officeart/2005/8/layout/lProcess2"/>
    <dgm:cxn modelId="{B0E674E5-E712-4235-A3A3-0F48E50A00C4}" type="presOf" srcId="{FF9AAB7A-DE10-4FFB-81CC-118C0EFA2AB7}" destId="{C09CC7FC-FC1B-4768-BE6D-3D87C6D16221}" srcOrd="0" destOrd="0" presId="urn:microsoft.com/office/officeart/2005/8/layout/lProcess2"/>
    <dgm:cxn modelId="{57990F74-5EF8-4000-B446-4BC7AB502649}" type="presOf" srcId="{CFEC945E-D1E2-4FF4-84C7-F6F3F1969986}" destId="{7E87FCD2-B008-4CF1-9ED6-683E4F7476F2}" srcOrd="0" destOrd="0" presId="urn:microsoft.com/office/officeart/2005/8/layout/lProcess2"/>
    <dgm:cxn modelId="{A355A100-C608-4C0C-80EF-976C114545FA}" type="presParOf" srcId="{7E87FCD2-B008-4CF1-9ED6-683E4F7476F2}" destId="{FAE76F95-16BE-46C6-8191-F51E38D65239}" srcOrd="0" destOrd="0" presId="urn:microsoft.com/office/officeart/2005/8/layout/lProcess2"/>
    <dgm:cxn modelId="{AE25BB4E-6DBE-4491-8A2E-F926E5AF5161}" type="presParOf" srcId="{FAE76F95-16BE-46C6-8191-F51E38D65239}" destId="{41FFBA6C-B5A9-48C2-806D-C80FD3974B21}" srcOrd="0" destOrd="0" presId="urn:microsoft.com/office/officeart/2005/8/layout/lProcess2"/>
    <dgm:cxn modelId="{D95BE900-BA3F-4A03-966E-ACADA7C92396}" type="presParOf" srcId="{FAE76F95-16BE-46C6-8191-F51E38D65239}" destId="{D703171B-0C96-4925-8792-A89EEA37D137}" srcOrd="1" destOrd="0" presId="urn:microsoft.com/office/officeart/2005/8/layout/lProcess2"/>
    <dgm:cxn modelId="{F2D2D91E-21F9-4CE4-AC88-9E3CDC0CB4C8}" type="presParOf" srcId="{FAE76F95-16BE-46C6-8191-F51E38D65239}" destId="{E6F1672F-9CB2-4258-BB77-12959288488E}" srcOrd="2" destOrd="0" presId="urn:microsoft.com/office/officeart/2005/8/layout/lProcess2"/>
    <dgm:cxn modelId="{28A6F574-B5E4-4402-9332-940168BE81A0}" type="presParOf" srcId="{E6F1672F-9CB2-4258-BB77-12959288488E}" destId="{DA22E64D-630C-4CBE-B3D1-565F18199663}" srcOrd="0" destOrd="0" presId="urn:microsoft.com/office/officeart/2005/8/layout/lProcess2"/>
    <dgm:cxn modelId="{6C334138-56C5-4153-9C17-DEE2856CE6F9}" type="presParOf" srcId="{DA22E64D-630C-4CBE-B3D1-565F18199663}" destId="{C09CC7FC-FC1B-4768-BE6D-3D87C6D16221}" srcOrd="0" destOrd="0" presId="urn:microsoft.com/office/officeart/2005/8/layout/lProcess2"/>
    <dgm:cxn modelId="{ED985117-2788-48A8-AD4F-9A5261040C4E}" type="presParOf" srcId="{DA22E64D-630C-4CBE-B3D1-565F18199663}" destId="{2FF5A2C2-B539-413D-9983-F6C1F8299D2A}" srcOrd="1" destOrd="0" presId="urn:microsoft.com/office/officeart/2005/8/layout/lProcess2"/>
    <dgm:cxn modelId="{CD5605D1-C192-40C0-9F76-32E825CEC367}" type="presParOf" srcId="{DA22E64D-630C-4CBE-B3D1-565F18199663}" destId="{3A2C66FD-58DD-49C6-BB92-5B15B6212F58}" srcOrd="2" destOrd="0" presId="urn:microsoft.com/office/officeart/2005/8/layout/lProcess2"/>
    <dgm:cxn modelId="{3B1371EC-D3FA-4B36-B87A-C30E788D349E}" type="presParOf" srcId="{7E87FCD2-B008-4CF1-9ED6-683E4F7476F2}" destId="{B70D1CA8-7545-4066-BBC8-5E551FBB80B3}" srcOrd="1" destOrd="0" presId="urn:microsoft.com/office/officeart/2005/8/layout/lProcess2"/>
    <dgm:cxn modelId="{BFADB0C0-86CD-4F8C-BBD9-28F36C704284}" type="presParOf" srcId="{7E87FCD2-B008-4CF1-9ED6-683E4F7476F2}" destId="{5C2FED09-3635-4665-A04B-6599F9AC4EFA}" srcOrd="2" destOrd="0" presId="urn:microsoft.com/office/officeart/2005/8/layout/lProcess2"/>
    <dgm:cxn modelId="{4BEAFB62-C7C7-4B4B-9D75-C0F478C2C02E}" type="presParOf" srcId="{5C2FED09-3635-4665-A04B-6599F9AC4EFA}" destId="{4B8980FB-648C-4AB6-BC7C-82ED787ECE74}" srcOrd="0" destOrd="0" presId="urn:microsoft.com/office/officeart/2005/8/layout/lProcess2"/>
    <dgm:cxn modelId="{2E75BAFD-2E9C-4E00-8F8A-1F4D40060FF0}" type="presParOf" srcId="{5C2FED09-3635-4665-A04B-6599F9AC4EFA}" destId="{ABCC4B88-8993-41FC-B45C-77517BB680B3}" srcOrd="1" destOrd="0" presId="urn:microsoft.com/office/officeart/2005/8/layout/lProcess2"/>
    <dgm:cxn modelId="{71B1A10B-EC0F-41E6-99B2-249F8D3F065F}" type="presParOf" srcId="{5C2FED09-3635-4665-A04B-6599F9AC4EFA}" destId="{BA3160A1-5D20-47FA-AD39-FE6676C03DD2}" srcOrd="2" destOrd="0" presId="urn:microsoft.com/office/officeart/2005/8/layout/lProcess2"/>
    <dgm:cxn modelId="{AE20E59D-5969-4E33-B25E-AE24C0194709}" type="presParOf" srcId="{BA3160A1-5D20-47FA-AD39-FE6676C03DD2}" destId="{0BBFCC35-022E-4B4E-8567-B1959E19BF9A}" srcOrd="0" destOrd="0" presId="urn:microsoft.com/office/officeart/2005/8/layout/lProcess2"/>
    <dgm:cxn modelId="{F54FB888-A955-4791-8E1D-3833B12FF506}" type="presParOf" srcId="{0BBFCC35-022E-4B4E-8567-B1959E19BF9A}" destId="{0BD380B7-7CBC-41F8-81E9-4DF7E65D589C}" srcOrd="0" destOrd="0" presId="urn:microsoft.com/office/officeart/2005/8/layout/lProcess2"/>
    <dgm:cxn modelId="{30894F03-5634-407C-9FE4-15792532D57D}" type="presParOf" srcId="{0BBFCC35-022E-4B4E-8567-B1959E19BF9A}" destId="{272BBC12-85A3-453B-BD3C-EB20FF3AA96F}" srcOrd="1" destOrd="0" presId="urn:microsoft.com/office/officeart/2005/8/layout/lProcess2"/>
    <dgm:cxn modelId="{003A4BCC-6D83-4AC4-BF25-09E5DC8B2EA4}" type="presParOf" srcId="{0BBFCC35-022E-4B4E-8567-B1959E19BF9A}" destId="{9A14AC75-0113-45DE-A1E4-84DCCA03602F}" srcOrd="2" destOrd="0" presId="urn:microsoft.com/office/officeart/2005/8/layout/lProcess2"/>
    <dgm:cxn modelId="{CF3AA315-F2C3-41CB-B52C-640A53A45FEC}" type="presParOf" srcId="{7E87FCD2-B008-4CF1-9ED6-683E4F7476F2}" destId="{16E4FB14-ECFB-48C9-B3A9-B0C1B0C789DD}" srcOrd="3" destOrd="0" presId="urn:microsoft.com/office/officeart/2005/8/layout/lProcess2"/>
    <dgm:cxn modelId="{F458D962-ED93-4991-93B3-0D9C21F47C50}" type="presParOf" srcId="{7E87FCD2-B008-4CF1-9ED6-683E4F7476F2}" destId="{AFB72DE1-3253-4C25-93B4-E0621CA341C2}" srcOrd="4" destOrd="0" presId="urn:microsoft.com/office/officeart/2005/8/layout/lProcess2"/>
    <dgm:cxn modelId="{36912BFA-F9B9-4161-91BE-228B7D63C0B6}" type="presParOf" srcId="{AFB72DE1-3253-4C25-93B4-E0621CA341C2}" destId="{1F8275C5-374D-4D52-BF35-8CF7ABCC01E9}" srcOrd="0" destOrd="0" presId="urn:microsoft.com/office/officeart/2005/8/layout/lProcess2"/>
    <dgm:cxn modelId="{DF75B94B-7688-4189-B84E-9F9323CB8CA3}" type="presParOf" srcId="{AFB72DE1-3253-4C25-93B4-E0621CA341C2}" destId="{4F76D43A-B8F8-4280-BA44-EAD8B35824F6}" srcOrd="1" destOrd="0" presId="urn:microsoft.com/office/officeart/2005/8/layout/lProcess2"/>
    <dgm:cxn modelId="{D553141A-AF35-47ED-8D2C-8579014478AA}" type="presParOf" srcId="{AFB72DE1-3253-4C25-93B4-E0621CA341C2}" destId="{13180F65-580E-4B5C-A0C2-E70355AF96BF}" srcOrd="2" destOrd="0" presId="urn:microsoft.com/office/officeart/2005/8/layout/lProcess2"/>
    <dgm:cxn modelId="{4DA786DF-115B-4962-A0F4-C9D307E7492F}" type="presParOf" srcId="{13180F65-580E-4B5C-A0C2-E70355AF96BF}" destId="{D5450211-F512-40E8-BAC5-A146BFE203B1}" srcOrd="0" destOrd="0" presId="urn:microsoft.com/office/officeart/2005/8/layout/lProcess2"/>
    <dgm:cxn modelId="{C7A1BD21-B228-488F-915F-3D918F37A9CD}" type="presParOf" srcId="{D5450211-F512-40E8-BAC5-A146BFE203B1}" destId="{A0C1FC56-121B-408E-8C71-237597F15700}" srcOrd="0" destOrd="0" presId="urn:microsoft.com/office/officeart/2005/8/layout/lProcess2"/>
    <dgm:cxn modelId="{206D2848-6FF6-496C-B2AD-67E54A1256F0}" type="presParOf" srcId="{D5450211-F512-40E8-BAC5-A146BFE203B1}" destId="{FF9D2771-186A-4C9E-95DC-A8DC2538B36B}" srcOrd="1" destOrd="0" presId="urn:microsoft.com/office/officeart/2005/8/layout/lProcess2"/>
    <dgm:cxn modelId="{B5CD0D74-14DD-4E1D-A312-1A3A97725AA1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 smtClean="0">
              <a:latin typeface="Copperplate Gothic Bold" pitchFamily="34" charset="0"/>
            </a:rPr>
            <a:t>¿Cómo se está</a:t>
          </a:r>
        </a:p>
        <a:p>
          <a:r>
            <a:rPr lang="es-ES" b="0" dirty="0" smtClean="0">
              <a:latin typeface="Copperplate Gothic Bold" pitchFamily="34" charset="0"/>
            </a:rPr>
            <a:t>reduciendo la tasa de</a:t>
          </a:r>
        </a:p>
        <a:p>
          <a:r>
            <a:rPr lang="es-ES" b="0" dirty="0" smtClean="0">
              <a:latin typeface="Copperplate Gothic Bold" pitchFamily="34" charset="0"/>
            </a:rPr>
            <a:t>desempleo en la</a:t>
          </a:r>
        </a:p>
        <a:p>
          <a:r>
            <a:rPr lang="es-ES" b="0" dirty="0" smtClean="0">
              <a:latin typeface="Copperplate Gothic Bold" pitchFamily="34" charset="0"/>
            </a:rPr>
            <a:t>ciudad?</a:t>
          </a:r>
          <a:endParaRPr lang="es-ES" b="0" dirty="0"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_tradnl" sz="1600" b="1" dirty="0" smtClean="0">
              <a:solidFill>
                <a:schemeClr val="tx1"/>
              </a:solidFill>
            </a:rPr>
            <a:t>Implementación del plan de desarrollo para dejar huella.</a:t>
          </a:r>
        </a:p>
        <a:p>
          <a:pPr algn="l"/>
          <a:r>
            <a:rPr lang="es-ES_tradnl" sz="1600" b="1" dirty="0" smtClean="0">
              <a:solidFill>
                <a:schemeClr val="tx1"/>
              </a:solidFill>
            </a:rPr>
            <a:t>De regreso al campo.</a:t>
          </a:r>
        </a:p>
        <a:p>
          <a:pPr algn="l"/>
          <a:r>
            <a:rPr lang="es-ES_tradnl" sz="1600" b="1" dirty="0" smtClean="0">
              <a:solidFill>
                <a:schemeClr val="tx1"/>
              </a:solidFill>
            </a:rPr>
            <a:t>Calarcá  municipio productivo</a:t>
          </a:r>
          <a:endParaRPr lang="es-ES" sz="16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¿Cómo se están</a:t>
          </a:r>
        </a:p>
        <a:p>
          <a:r>
            <a:rPr lang="es-ES" dirty="0" smtClean="0">
              <a:latin typeface="Copperplate Gothic Bold" pitchFamily="34" charset="0"/>
            </a:rPr>
            <a:t>beneficiando los</a:t>
          </a:r>
        </a:p>
        <a:p>
          <a:r>
            <a:rPr lang="es-ES" dirty="0" smtClean="0">
              <a:latin typeface="Copperplate Gothic Bold" pitchFamily="34" charset="0"/>
            </a:rPr>
            <a:t>ciudadanos con estas</a:t>
          </a:r>
        </a:p>
        <a:p>
          <a:r>
            <a:rPr lang="es-ES" dirty="0" smtClean="0">
              <a:latin typeface="Copperplate Gothic Bold" pitchFamily="34" charset="0"/>
            </a:rPr>
            <a:t>medidas?</a:t>
          </a:r>
          <a:endParaRPr lang="es-ES" dirty="0"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r>
            <a:rPr lang="es-ES_tradnl" sz="1400" b="1" dirty="0" smtClean="0">
              <a:solidFill>
                <a:schemeClr val="tx1"/>
              </a:solidFill>
            </a:rPr>
            <a:t>Realizando proyectos donde de incluyan campesinos para que se comercialicen sus productos agrícolas. Capacitación e incentivo a la población estudiantil </a:t>
          </a:r>
          <a:endParaRPr lang="es-ES" sz="14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>
              <a:latin typeface="Copperplate Gothic Bold" pitchFamily="34" charset="0"/>
            </a:rPr>
            <a:t>¿Cómo se verá a la</a:t>
          </a:r>
        </a:p>
        <a:p>
          <a:r>
            <a:rPr lang="es-ES" dirty="0" smtClean="0">
              <a:latin typeface="Copperplate Gothic Bold" pitchFamily="34" charset="0"/>
            </a:rPr>
            <a:t>ciudad en unos años?</a:t>
          </a:r>
          <a:endParaRPr lang="es-ES" dirty="0"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 custT="1"/>
      <dgm:spPr/>
      <dgm:t>
        <a:bodyPr/>
        <a:lstStyle/>
        <a:p>
          <a:r>
            <a:rPr lang="es-ES" sz="1100" b="1" dirty="0" smtClean="0">
              <a:solidFill>
                <a:schemeClr val="tx1"/>
              </a:solidFill>
            </a:rPr>
            <a:t>Como una ciudad que gracias a los planes de choque y la planeación estratégica económica logrará dar las soluciones posibles para mejorar</a:t>
          </a:r>
        </a:p>
        <a:p>
          <a:r>
            <a:rPr lang="es-ES" sz="1100" b="1" dirty="0" smtClean="0">
              <a:solidFill>
                <a:schemeClr val="tx1"/>
              </a:solidFill>
            </a:rPr>
            <a:t>el panorama regional.</a:t>
          </a:r>
          <a:endParaRPr lang="es-ES" sz="1100" b="1" dirty="0">
            <a:solidFill>
              <a:schemeClr val="tx1"/>
            </a:solidFill>
          </a:endParaRPr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 custLinFactNeighborX="-242" custLinFactNeighborY="-147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ScaleY="113155" custLinFactNeighborX="-242" custLinFactNeighborY="18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 custLinFactNeighborX="213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 custLinFactNeighborX="-64" custLinFactNeighborY="947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ScaleY="121325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BDB730E9-05FD-4ACA-991E-FFF9FC2621D5}" type="presOf" srcId="{1ABE10B5-1F07-4181-B7F4-8EFE81DD0563}" destId="{9A14AC75-0113-45DE-A1E4-84DCCA03602F}" srcOrd="0" destOrd="0" presId="urn:microsoft.com/office/officeart/2005/8/layout/lProcess2"/>
    <dgm:cxn modelId="{A68D8FBE-BA95-40C6-806F-695033D86C21}" type="presOf" srcId="{49FA1E0F-C10F-403D-8F45-33BD616839B5}" destId="{4B8980FB-648C-4AB6-BC7C-82ED787ECE74}" srcOrd="0" destOrd="0" presId="urn:microsoft.com/office/officeart/2005/8/layout/lProcess2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BC3B1823-52D0-45C7-A5AD-4813B22A6292}" type="presOf" srcId="{081AE206-CAD6-4619-8103-7A9BC774D403}" destId="{4F76D43A-B8F8-4280-BA44-EAD8B35824F6}" srcOrd="1" destOrd="0" presId="urn:microsoft.com/office/officeart/2005/8/layout/lProcess2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3429821A-01EC-47B3-80A8-66BAE0412710}" type="presOf" srcId="{49FA1E0F-C10F-403D-8F45-33BD616839B5}" destId="{ABCC4B88-8993-41FC-B45C-77517BB680B3}" srcOrd="1" destOrd="0" presId="urn:microsoft.com/office/officeart/2005/8/layout/lProcess2"/>
    <dgm:cxn modelId="{3E292667-91D3-4514-A30A-B4B05FB19E33}" type="presOf" srcId="{C27E3272-CB8F-4431-8D07-570ABCF242F3}" destId="{D703171B-0C96-4925-8792-A89EEA37D137}" srcOrd="1" destOrd="0" presId="urn:microsoft.com/office/officeart/2005/8/layout/lProcess2"/>
    <dgm:cxn modelId="{981D6168-0B3A-40D3-B23C-D4315A1EE83E}" type="presOf" srcId="{081AE206-CAD6-4619-8103-7A9BC774D403}" destId="{1F8275C5-374D-4D52-BF35-8CF7ABCC01E9}" srcOrd="0" destOrd="0" presId="urn:microsoft.com/office/officeart/2005/8/layout/lProcess2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4126E9C3-92C1-4937-A802-8F18F29EEB4C}" type="presOf" srcId="{FF9AAB7A-DE10-4FFB-81CC-118C0EFA2AB7}" destId="{C09CC7FC-FC1B-4768-BE6D-3D87C6D16221}" srcOrd="0" destOrd="0" presId="urn:microsoft.com/office/officeart/2005/8/layout/lProcess2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7055AA82-C77B-48AB-9850-32428A1FB1C7}" type="presOf" srcId="{A84858DF-E609-400A-8261-C0BB41EBBBAB}" destId="{3A2C66FD-58DD-49C6-BB92-5B15B6212F58}" srcOrd="0" destOrd="0" presId="urn:microsoft.com/office/officeart/2005/8/layout/lProcess2"/>
    <dgm:cxn modelId="{7FC84BAE-48D2-43EB-9852-BD19D194F0D0}" type="presOf" srcId="{FBD96298-2B3F-4FDF-9BB0-DA27913C1B4F}" destId="{A0C1FC56-121B-408E-8C71-237597F15700}" srcOrd="0" destOrd="0" presId="urn:microsoft.com/office/officeart/2005/8/layout/lProcess2"/>
    <dgm:cxn modelId="{00F10E7F-F377-40B7-AC18-3062948F68EE}" type="presOf" srcId="{CFEC945E-D1E2-4FF4-84C7-F6F3F1969986}" destId="{7E87FCD2-B008-4CF1-9ED6-683E4F7476F2}" srcOrd="0" destOrd="0" presId="urn:microsoft.com/office/officeart/2005/8/layout/lProcess2"/>
    <dgm:cxn modelId="{F56F344E-42E2-4C9E-9153-357F4F41E8D4}" type="presOf" srcId="{C27E3272-CB8F-4431-8D07-570ABCF242F3}" destId="{41FFBA6C-B5A9-48C2-806D-C80FD3974B21}" srcOrd="0" destOrd="0" presId="urn:microsoft.com/office/officeart/2005/8/layout/lProcess2"/>
    <dgm:cxn modelId="{E1A9F30E-18D5-4E83-B525-434B17BF198E}" type="presOf" srcId="{291D17B8-3403-42F0-AC09-A92DE2FFC2E1}" destId="{A4485920-888E-4F35-8977-98D2B7A05E6A}" srcOrd="0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805D5F14-777C-42FE-A61E-404ADB0DDB28}" type="presOf" srcId="{60112B46-EA82-4AB3-BC51-EC98E7DAA693}" destId="{0BD380B7-7CBC-41F8-81E9-4DF7E65D589C}" srcOrd="0" destOrd="0" presId="urn:microsoft.com/office/officeart/2005/8/layout/lProcess2"/>
    <dgm:cxn modelId="{EE56A078-CE0B-44CA-811B-1F7096ABE6F5}" type="presParOf" srcId="{7E87FCD2-B008-4CF1-9ED6-683E4F7476F2}" destId="{FAE76F95-16BE-46C6-8191-F51E38D65239}" srcOrd="0" destOrd="0" presId="urn:microsoft.com/office/officeart/2005/8/layout/lProcess2"/>
    <dgm:cxn modelId="{9188C6DC-5A3C-4658-B403-DA194E9A1AED}" type="presParOf" srcId="{FAE76F95-16BE-46C6-8191-F51E38D65239}" destId="{41FFBA6C-B5A9-48C2-806D-C80FD3974B21}" srcOrd="0" destOrd="0" presId="urn:microsoft.com/office/officeart/2005/8/layout/lProcess2"/>
    <dgm:cxn modelId="{EF772A36-82BE-42E0-BD0A-4887A3A356FE}" type="presParOf" srcId="{FAE76F95-16BE-46C6-8191-F51E38D65239}" destId="{D703171B-0C96-4925-8792-A89EEA37D137}" srcOrd="1" destOrd="0" presId="urn:microsoft.com/office/officeart/2005/8/layout/lProcess2"/>
    <dgm:cxn modelId="{0F84EDB5-C7CC-4F20-8AB9-8B63C7F8F8D1}" type="presParOf" srcId="{FAE76F95-16BE-46C6-8191-F51E38D65239}" destId="{E6F1672F-9CB2-4258-BB77-12959288488E}" srcOrd="2" destOrd="0" presId="urn:microsoft.com/office/officeart/2005/8/layout/lProcess2"/>
    <dgm:cxn modelId="{72A7798C-EC4A-4C94-AEA4-E701BE6BE4F3}" type="presParOf" srcId="{E6F1672F-9CB2-4258-BB77-12959288488E}" destId="{DA22E64D-630C-4CBE-B3D1-565F18199663}" srcOrd="0" destOrd="0" presId="urn:microsoft.com/office/officeart/2005/8/layout/lProcess2"/>
    <dgm:cxn modelId="{9260E18E-8873-43D6-BA28-B56531816195}" type="presParOf" srcId="{DA22E64D-630C-4CBE-B3D1-565F18199663}" destId="{C09CC7FC-FC1B-4768-BE6D-3D87C6D16221}" srcOrd="0" destOrd="0" presId="urn:microsoft.com/office/officeart/2005/8/layout/lProcess2"/>
    <dgm:cxn modelId="{E0AF505D-5BBD-48DF-A5DD-AD72C411511D}" type="presParOf" srcId="{DA22E64D-630C-4CBE-B3D1-565F18199663}" destId="{2FF5A2C2-B539-413D-9983-F6C1F8299D2A}" srcOrd="1" destOrd="0" presId="urn:microsoft.com/office/officeart/2005/8/layout/lProcess2"/>
    <dgm:cxn modelId="{37FBFF5D-75C5-45EB-A2F0-42DBD199F652}" type="presParOf" srcId="{DA22E64D-630C-4CBE-B3D1-565F18199663}" destId="{3A2C66FD-58DD-49C6-BB92-5B15B6212F58}" srcOrd="2" destOrd="0" presId="urn:microsoft.com/office/officeart/2005/8/layout/lProcess2"/>
    <dgm:cxn modelId="{DEFF0605-6FA6-4BC0-9082-B4353ACB7300}" type="presParOf" srcId="{7E87FCD2-B008-4CF1-9ED6-683E4F7476F2}" destId="{B70D1CA8-7545-4066-BBC8-5E551FBB80B3}" srcOrd="1" destOrd="0" presId="urn:microsoft.com/office/officeart/2005/8/layout/lProcess2"/>
    <dgm:cxn modelId="{2FF7B911-1B8A-4D7B-8055-0E89A16E2DFA}" type="presParOf" srcId="{7E87FCD2-B008-4CF1-9ED6-683E4F7476F2}" destId="{5C2FED09-3635-4665-A04B-6599F9AC4EFA}" srcOrd="2" destOrd="0" presId="urn:microsoft.com/office/officeart/2005/8/layout/lProcess2"/>
    <dgm:cxn modelId="{C8790A7F-E6FA-47AF-A461-BD385DC2C809}" type="presParOf" srcId="{5C2FED09-3635-4665-A04B-6599F9AC4EFA}" destId="{4B8980FB-648C-4AB6-BC7C-82ED787ECE74}" srcOrd="0" destOrd="0" presId="urn:microsoft.com/office/officeart/2005/8/layout/lProcess2"/>
    <dgm:cxn modelId="{EEE839C0-AEC3-4976-A35B-9211B98029F5}" type="presParOf" srcId="{5C2FED09-3635-4665-A04B-6599F9AC4EFA}" destId="{ABCC4B88-8993-41FC-B45C-77517BB680B3}" srcOrd="1" destOrd="0" presId="urn:microsoft.com/office/officeart/2005/8/layout/lProcess2"/>
    <dgm:cxn modelId="{2CEF5C4C-7D05-4FB4-BBF3-732D9C18F0AF}" type="presParOf" srcId="{5C2FED09-3635-4665-A04B-6599F9AC4EFA}" destId="{BA3160A1-5D20-47FA-AD39-FE6676C03DD2}" srcOrd="2" destOrd="0" presId="urn:microsoft.com/office/officeart/2005/8/layout/lProcess2"/>
    <dgm:cxn modelId="{101EBE40-4941-4B2E-BA79-490B289599E6}" type="presParOf" srcId="{BA3160A1-5D20-47FA-AD39-FE6676C03DD2}" destId="{0BBFCC35-022E-4B4E-8567-B1959E19BF9A}" srcOrd="0" destOrd="0" presId="urn:microsoft.com/office/officeart/2005/8/layout/lProcess2"/>
    <dgm:cxn modelId="{1F29C915-4017-4B82-AF09-94D2D73091D6}" type="presParOf" srcId="{0BBFCC35-022E-4B4E-8567-B1959E19BF9A}" destId="{0BD380B7-7CBC-41F8-81E9-4DF7E65D589C}" srcOrd="0" destOrd="0" presId="urn:microsoft.com/office/officeart/2005/8/layout/lProcess2"/>
    <dgm:cxn modelId="{54C52683-444C-4A1B-8A65-E01555B4B524}" type="presParOf" srcId="{0BBFCC35-022E-4B4E-8567-B1959E19BF9A}" destId="{272BBC12-85A3-453B-BD3C-EB20FF3AA96F}" srcOrd="1" destOrd="0" presId="urn:microsoft.com/office/officeart/2005/8/layout/lProcess2"/>
    <dgm:cxn modelId="{84069C06-D259-4E4A-BF21-3BAB4A69D708}" type="presParOf" srcId="{0BBFCC35-022E-4B4E-8567-B1959E19BF9A}" destId="{9A14AC75-0113-45DE-A1E4-84DCCA03602F}" srcOrd="2" destOrd="0" presId="urn:microsoft.com/office/officeart/2005/8/layout/lProcess2"/>
    <dgm:cxn modelId="{70224025-BAAE-495A-A10E-6CC0E5D635F4}" type="presParOf" srcId="{7E87FCD2-B008-4CF1-9ED6-683E4F7476F2}" destId="{16E4FB14-ECFB-48C9-B3A9-B0C1B0C789DD}" srcOrd="3" destOrd="0" presId="urn:microsoft.com/office/officeart/2005/8/layout/lProcess2"/>
    <dgm:cxn modelId="{6C6A21ED-173D-4946-9707-B2554FEEFF48}" type="presParOf" srcId="{7E87FCD2-B008-4CF1-9ED6-683E4F7476F2}" destId="{AFB72DE1-3253-4C25-93B4-E0621CA341C2}" srcOrd="4" destOrd="0" presId="urn:microsoft.com/office/officeart/2005/8/layout/lProcess2"/>
    <dgm:cxn modelId="{FFFA2DCC-728C-42B7-8C3B-0DE2029C858E}" type="presParOf" srcId="{AFB72DE1-3253-4C25-93B4-E0621CA341C2}" destId="{1F8275C5-374D-4D52-BF35-8CF7ABCC01E9}" srcOrd="0" destOrd="0" presId="urn:microsoft.com/office/officeart/2005/8/layout/lProcess2"/>
    <dgm:cxn modelId="{9B93DFD4-B138-4A4F-B500-C7A99F36C7AA}" type="presParOf" srcId="{AFB72DE1-3253-4C25-93B4-E0621CA341C2}" destId="{4F76D43A-B8F8-4280-BA44-EAD8B35824F6}" srcOrd="1" destOrd="0" presId="urn:microsoft.com/office/officeart/2005/8/layout/lProcess2"/>
    <dgm:cxn modelId="{4CF98C11-14CC-47A3-B4B1-133D0772CF03}" type="presParOf" srcId="{AFB72DE1-3253-4C25-93B4-E0621CA341C2}" destId="{13180F65-580E-4B5C-A0C2-E70355AF96BF}" srcOrd="2" destOrd="0" presId="urn:microsoft.com/office/officeart/2005/8/layout/lProcess2"/>
    <dgm:cxn modelId="{5CEAE521-7719-43F2-A534-477A3C80DD43}" type="presParOf" srcId="{13180F65-580E-4B5C-A0C2-E70355AF96BF}" destId="{D5450211-F512-40E8-BAC5-A146BFE203B1}" srcOrd="0" destOrd="0" presId="urn:microsoft.com/office/officeart/2005/8/layout/lProcess2"/>
    <dgm:cxn modelId="{FAE1548A-CFF0-4F43-BFED-67D7D3EAD7C1}" type="presParOf" srcId="{D5450211-F512-40E8-BAC5-A146BFE203B1}" destId="{A0C1FC56-121B-408E-8C71-237597F15700}" srcOrd="0" destOrd="0" presId="urn:microsoft.com/office/officeart/2005/8/layout/lProcess2"/>
    <dgm:cxn modelId="{62BA48BD-7536-44C9-A08C-C3508A1DCC82}" type="presParOf" srcId="{D5450211-F512-40E8-BAC5-A146BFE203B1}" destId="{FF9D2771-186A-4C9E-95DC-A8DC2538B36B}" srcOrd="1" destOrd="0" presId="urn:microsoft.com/office/officeart/2005/8/layout/lProcess2"/>
    <dgm:cxn modelId="{8EB59306-37F0-4A66-B6F9-868156B6768F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EC945E-D1E2-4FF4-84C7-F6F3F1969986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C27E3272-CB8F-4431-8D07-570ABCF242F3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0" dirty="0" smtClean="0">
              <a:solidFill>
                <a:schemeClr val="bg1"/>
              </a:solidFill>
              <a:latin typeface="Copperplate Gothic Bold" pitchFamily="34" charset="0"/>
            </a:rPr>
            <a:t>¿</a:t>
          </a:r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Qué se espera de los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nuevos gobernantes?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¿Podrán reducir la cifra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de desempleo que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tiene hoy en día la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ciudad?</a:t>
          </a:r>
          <a:endParaRPr lang="es-ES" b="1" dirty="0">
            <a:solidFill>
              <a:schemeClr val="bg1"/>
            </a:solidFill>
            <a:latin typeface="Copperplate Gothic Bold" pitchFamily="34" charset="0"/>
          </a:endParaRPr>
        </a:p>
      </dgm:t>
    </dgm:pt>
    <dgm:pt modelId="{4D4CBF4C-81E6-422C-8930-4CBE09BBFC54}" type="parTrans" cxnId="{ED6FE767-9E56-423A-ACAD-CE04FD1D29F7}">
      <dgm:prSet/>
      <dgm:spPr/>
      <dgm:t>
        <a:bodyPr/>
        <a:lstStyle/>
        <a:p>
          <a:endParaRPr lang="es-ES"/>
        </a:p>
      </dgm:t>
    </dgm:pt>
    <dgm:pt modelId="{C40DBDE3-4552-467D-B032-5325551B64F5}" type="sibTrans" cxnId="{ED6FE767-9E56-423A-ACAD-CE04FD1D29F7}">
      <dgm:prSet/>
      <dgm:spPr/>
      <dgm:t>
        <a:bodyPr/>
        <a:lstStyle/>
        <a:p>
          <a:endParaRPr lang="es-ES"/>
        </a:p>
      </dgm:t>
    </dgm:pt>
    <dgm:pt modelId="{FF9AAB7A-DE10-4FFB-81CC-118C0EFA2AB7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CALARCÁ</a:t>
          </a:r>
          <a:endParaRPr lang="es-ES" sz="2800" b="1" dirty="0">
            <a:solidFill>
              <a:schemeClr val="tx1"/>
            </a:solidFill>
          </a:endParaRPr>
        </a:p>
      </dgm:t>
    </dgm:pt>
    <dgm:pt modelId="{799979C2-17AB-4945-B0AF-01A8B444F251}" type="parTrans" cxnId="{45FA5C90-8D08-4052-BB04-47C882109C8C}">
      <dgm:prSet/>
      <dgm:spPr/>
      <dgm:t>
        <a:bodyPr/>
        <a:lstStyle/>
        <a:p>
          <a:endParaRPr lang="es-ES"/>
        </a:p>
      </dgm:t>
    </dgm:pt>
    <dgm:pt modelId="{20378D19-079F-4D16-9FB4-2FAC2BB46CD9}" type="sibTrans" cxnId="{45FA5C90-8D08-4052-BB04-47C882109C8C}">
      <dgm:prSet/>
      <dgm:spPr/>
      <dgm:t>
        <a:bodyPr/>
        <a:lstStyle/>
        <a:p>
          <a:endParaRPr lang="es-ES"/>
        </a:p>
      </dgm:t>
    </dgm:pt>
    <dgm:pt modelId="{A84858DF-E609-400A-8261-C0BB41EBBBAB}">
      <dgm:prSet phldrT="[Texto]" custT="1"/>
      <dgm:spPr/>
      <dgm:t>
        <a:bodyPr/>
        <a:lstStyle/>
        <a:p>
          <a:pPr algn="l"/>
          <a:r>
            <a:rPr lang="es-ES_tradnl" sz="1200" b="1" dirty="0" smtClean="0">
              <a:solidFill>
                <a:schemeClr val="tx1"/>
              </a:solidFill>
            </a:rPr>
            <a:t>La recuperación del municipio de un monopolio político. </a:t>
          </a:r>
        </a:p>
        <a:p>
          <a:pPr algn="l"/>
          <a:r>
            <a:rPr lang="es-ES_tradnl" sz="1200" b="1" dirty="0" smtClean="0">
              <a:solidFill>
                <a:schemeClr val="tx1"/>
              </a:solidFill>
            </a:rPr>
            <a:t>La esperanza de un nuevo gobierno que saque avante al municipio con nuevos proyectos</a:t>
          </a:r>
        </a:p>
        <a:p>
          <a:pPr algn="l"/>
          <a:endParaRPr lang="es-ES" sz="1600" b="1" dirty="0">
            <a:solidFill>
              <a:schemeClr val="tx1"/>
            </a:solidFill>
          </a:endParaRPr>
        </a:p>
      </dgm:t>
    </dgm:pt>
    <dgm:pt modelId="{8F9C65A8-E01E-4E5D-A1B2-CFB45DDCB757}" type="parTrans" cxnId="{1BCAA052-7F1B-44B1-B66E-657BA3686548}">
      <dgm:prSet/>
      <dgm:spPr/>
      <dgm:t>
        <a:bodyPr/>
        <a:lstStyle/>
        <a:p>
          <a:endParaRPr lang="es-ES"/>
        </a:p>
      </dgm:t>
    </dgm:pt>
    <dgm:pt modelId="{BBFA832D-50C1-4262-AE1B-75A7ECF48DEB}" type="sibTrans" cxnId="{1BCAA052-7F1B-44B1-B66E-657BA3686548}">
      <dgm:prSet/>
      <dgm:spPr/>
      <dgm:t>
        <a:bodyPr/>
        <a:lstStyle/>
        <a:p>
          <a:endParaRPr lang="es-ES"/>
        </a:p>
      </dgm:t>
    </dgm:pt>
    <dgm:pt modelId="{49FA1E0F-C10F-403D-8F45-33BD616839B5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>
              <a:solidFill>
                <a:schemeClr val="bg1"/>
              </a:solidFill>
              <a:latin typeface="Copperplate Gothic Bold" pitchFamily="34" charset="0"/>
            </a:rPr>
            <a:t>¿</a:t>
          </a:r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Qué se espera de los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nuevos gobernantes?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¿Podrán reducir la cifra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de desempleo que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tiene hoy en día la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ciudad?</a:t>
          </a:r>
          <a:endParaRPr lang="es-ES" b="1" dirty="0">
            <a:solidFill>
              <a:schemeClr val="bg1"/>
            </a:solidFill>
            <a:latin typeface="Copperplate Gothic Bold" pitchFamily="34" charset="0"/>
          </a:endParaRPr>
        </a:p>
      </dgm:t>
    </dgm:pt>
    <dgm:pt modelId="{928122FB-4464-4085-9D17-C6A8A2AFBF92}" type="parTrans" cxnId="{389EF170-561E-457E-9D44-C463EB096A8A}">
      <dgm:prSet/>
      <dgm:spPr/>
      <dgm:t>
        <a:bodyPr/>
        <a:lstStyle/>
        <a:p>
          <a:endParaRPr lang="es-ES"/>
        </a:p>
      </dgm:t>
    </dgm:pt>
    <dgm:pt modelId="{0ECFB4AF-D006-495A-9E86-3118101B3123}" type="sibTrans" cxnId="{389EF170-561E-457E-9D44-C463EB096A8A}">
      <dgm:prSet/>
      <dgm:spPr/>
      <dgm:t>
        <a:bodyPr/>
        <a:lstStyle/>
        <a:p>
          <a:endParaRPr lang="es-ES"/>
        </a:p>
      </dgm:t>
    </dgm:pt>
    <dgm:pt modelId="{60112B46-EA82-4AB3-BC51-EC98E7DAA693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ALGECIRAS</a:t>
          </a:r>
          <a:endParaRPr lang="es-ES" sz="2800" b="1" dirty="0">
            <a:solidFill>
              <a:schemeClr val="tx1"/>
            </a:solidFill>
          </a:endParaRPr>
        </a:p>
      </dgm:t>
    </dgm:pt>
    <dgm:pt modelId="{30B5CC89-02C9-4E6A-807C-14E0398A0D78}" type="parTrans" cxnId="{A8BE80DA-BF86-44E9-8EC2-C826A5344888}">
      <dgm:prSet/>
      <dgm:spPr/>
      <dgm:t>
        <a:bodyPr/>
        <a:lstStyle/>
        <a:p>
          <a:endParaRPr lang="es-ES"/>
        </a:p>
      </dgm:t>
    </dgm:pt>
    <dgm:pt modelId="{BEE80C86-6F9B-457A-B8F0-2FBCD597AE83}" type="sibTrans" cxnId="{A8BE80DA-BF86-44E9-8EC2-C826A5344888}">
      <dgm:prSet/>
      <dgm:spPr/>
      <dgm:t>
        <a:bodyPr/>
        <a:lstStyle/>
        <a:p>
          <a:endParaRPr lang="es-ES"/>
        </a:p>
      </dgm:t>
    </dgm:pt>
    <dgm:pt modelId="{1ABE10B5-1F07-4181-B7F4-8EFE81DD0563}">
      <dgm:prSet phldrT="[Texto]" custT="1"/>
      <dgm:spPr/>
      <dgm:t>
        <a:bodyPr/>
        <a:lstStyle/>
        <a:p>
          <a:pPr algn="ctr"/>
          <a:endParaRPr lang="es-ES" sz="1400" b="1" dirty="0">
            <a:solidFill>
              <a:schemeClr val="tx1"/>
            </a:solidFill>
          </a:endParaRPr>
        </a:p>
      </dgm:t>
    </dgm:pt>
    <dgm:pt modelId="{A682BC16-201D-458F-8FD2-25903062B79D}" type="parTrans" cxnId="{97AA79F2-4409-4642-ADFB-3F8CCE554C8D}">
      <dgm:prSet/>
      <dgm:spPr/>
      <dgm:t>
        <a:bodyPr/>
        <a:lstStyle/>
        <a:p>
          <a:endParaRPr lang="es-ES"/>
        </a:p>
      </dgm:t>
    </dgm:pt>
    <dgm:pt modelId="{AF0F9A0E-46AC-46BD-94EB-060538D6747B}" type="sibTrans" cxnId="{97AA79F2-4409-4642-ADFB-3F8CCE554C8D}">
      <dgm:prSet/>
      <dgm:spPr/>
      <dgm:t>
        <a:bodyPr/>
        <a:lstStyle/>
        <a:p>
          <a:endParaRPr lang="es-ES"/>
        </a:p>
      </dgm:t>
    </dgm:pt>
    <dgm:pt modelId="{081AE206-CAD6-4619-8103-7A9BC774D403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¿Qué se espera de los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nuevos gobernantes?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¿Podrán reducir la cifra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de desempleo que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tiene hoy en día la</a:t>
          </a:r>
        </a:p>
        <a:p>
          <a:r>
            <a:rPr lang="es-ES" b="1" dirty="0" smtClean="0">
              <a:solidFill>
                <a:schemeClr val="bg1"/>
              </a:solidFill>
              <a:latin typeface="Copperplate Gothic Bold" pitchFamily="34" charset="0"/>
            </a:rPr>
            <a:t>ciudad</a:t>
          </a:r>
          <a:r>
            <a:rPr lang="es-ES" dirty="0" smtClean="0">
              <a:solidFill>
                <a:schemeClr val="bg1"/>
              </a:solidFill>
              <a:latin typeface="Copperplate Gothic Bold" pitchFamily="34" charset="0"/>
            </a:rPr>
            <a:t>?</a:t>
          </a:r>
          <a:endParaRPr lang="es-ES" dirty="0">
            <a:solidFill>
              <a:schemeClr val="bg1"/>
            </a:solidFill>
            <a:latin typeface="Copperplate Gothic Bold" pitchFamily="34" charset="0"/>
          </a:endParaRPr>
        </a:p>
      </dgm:t>
    </dgm:pt>
    <dgm:pt modelId="{DB2F192E-78E1-4F78-813D-FCAEB1FD9284}" type="parTrans" cxnId="{1B7CF385-5C39-4E2A-AF20-8E546D9482AE}">
      <dgm:prSet/>
      <dgm:spPr/>
      <dgm:t>
        <a:bodyPr/>
        <a:lstStyle/>
        <a:p>
          <a:endParaRPr lang="es-ES"/>
        </a:p>
      </dgm:t>
    </dgm:pt>
    <dgm:pt modelId="{245B9BB5-1E4D-4432-B543-2CF0744B31BB}" type="sibTrans" cxnId="{1B7CF385-5C39-4E2A-AF20-8E546D9482AE}">
      <dgm:prSet/>
      <dgm:spPr/>
      <dgm:t>
        <a:bodyPr/>
        <a:lstStyle/>
        <a:p>
          <a:endParaRPr lang="es-ES"/>
        </a:p>
      </dgm:t>
    </dgm:pt>
    <dgm:pt modelId="{FBD96298-2B3F-4FDF-9BB0-DA27913C1B4F}">
      <dgm:prSet phldrT="[Texto]" custT="1"/>
      <dgm:spPr/>
      <dgm:t>
        <a:bodyPr/>
        <a:lstStyle/>
        <a:p>
          <a:r>
            <a:rPr lang="es-ES_tradnl" sz="2800" b="1" dirty="0" smtClean="0">
              <a:solidFill>
                <a:schemeClr val="tx1"/>
              </a:solidFill>
            </a:rPr>
            <a:t>PEREIRA</a:t>
          </a:r>
          <a:endParaRPr lang="es-ES" sz="2800" b="1" dirty="0">
            <a:solidFill>
              <a:schemeClr val="tx1"/>
            </a:solidFill>
          </a:endParaRPr>
        </a:p>
      </dgm:t>
    </dgm:pt>
    <dgm:pt modelId="{F736FF43-62A6-460A-9688-E6C378B0D013}" type="parTrans" cxnId="{AE05917F-4DB5-4E4D-8291-47AAB07FBE3E}">
      <dgm:prSet/>
      <dgm:spPr/>
      <dgm:t>
        <a:bodyPr/>
        <a:lstStyle/>
        <a:p>
          <a:endParaRPr lang="es-ES"/>
        </a:p>
      </dgm:t>
    </dgm:pt>
    <dgm:pt modelId="{149E6F03-0DEB-404B-BD12-C0B4618AA628}" type="sibTrans" cxnId="{AE05917F-4DB5-4E4D-8291-47AAB07FBE3E}">
      <dgm:prSet/>
      <dgm:spPr/>
      <dgm:t>
        <a:bodyPr/>
        <a:lstStyle/>
        <a:p>
          <a:endParaRPr lang="es-ES"/>
        </a:p>
      </dgm:t>
    </dgm:pt>
    <dgm:pt modelId="{291D17B8-3403-42F0-AC09-A92DE2FFC2E1}">
      <dgm:prSet phldrT="[Texto]" custT="1"/>
      <dgm:spPr/>
      <dgm:t>
        <a:bodyPr/>
        <a:lstStyle/>
        <a:p>
          <a:r>
            <a:rPr lang="es-ES" sz="1100" b="1" dirty="0" smtClean="0">
              <a:solidFill>
                <a:schemeClr val="tx1"/>
              </a:solidFill>
            </a:rPr>
            <a:t>.se espera que saque de la lista a Pereira  como uno de los municipios con mas alto índice de desempleo. Se espera el cumplimiento de luna buena planificación estratégica, económica y social.</a:t>
          </a:r>
          <a:endParaRPr lang="es-ES" sz="1100" b="1" dirty="0">
            <a:solidFill>
              <a:schemeClr val="tx1"/>
            </a:solidFill>
          </a:endParaRPr>
        </a:p>
      </dgm:t>
    </dgm:pt>
    <dgm:pt modelId="{8E91B8B2-BB67-4742-B6C1-C355490A8376}" type="sibTrans" cxnId="{F4E3BA63-55AD-4D7E-8279-1DB68BAE52E8}">
      <dgm:prSet/>
      <dgm:spPr/>
      <dgm:t>
        <a:bodyPr/>
        <a:lstStyle/>
        <a:p>
          <a:endParaRPr lang="es-ES"/>
        </a:p>
      </dgm:t>
    </dgm:pt>
    <dgm:pt modelId="{95236374-1FC9-45B6-B9E9-CE4E6E4D1A2C}" type="parTrans" cxnId="{F4E3BA63-55AD-4D7E-8279-1DB68BAE52E8}">
      <dgm:prSet/>
      <dgm:spPr/>
      <dgm:t>
        <a:bodyPr/>
        <a:lstStyle/>
        <a:p>
          <a:endParaRPr lang="es-ES"/>
        </a:p>
      </dgm:t>
    </dgm:pt>
    <dgm:pt modelId="{7E87FCD2-B008-4CF1-9ED6-683E4F7476F2}" type="pres">
      <dgm:prSet presAssocID="{CFEC945E-D1E2-4FF4-84C7-F6F3F1969986}" presName="theList" presStyleCnt="0">
        <dgm:presLayoutVars>
          <dgm:dir/>
          <dgm:animLvl val="lvl"/>
          <dgm:resizeHandles val="exact"/>
        </dgm:presLayoutVars>
      </dgm:prSet>
      <dgm:spPr/>
    </dgm:pt>
    <dgm:pt modelId="{FAE76F95-16BE-46C6-8191-F51E38D65239}" type="pres">
      <dgm:prSet presAssocID="{C27E3272-CB8F-4431-8D07-570ABCF242F3}" presName="compNode" presStyleCnt="0"/>
      <dgm:spPr/>
    </dgm:pt>
    <dgm:pt modelId="{41FFBA6C-B5A9-48C2-806D-C80FD3974B21}" type="pres">
      <dgm:prSet presAssocID="{C27E3272-CB8F-4431-8D07-570ABCF242F3}" presName="aNode" presStyleLbl="bgShp" presStyleIdx="0" presStyleCnt="3"/>
      <dgm:spPr/>
      <dgm:t>
        <a:bodyPr/>
        <a:lstStyle/>
        <a:p>
          <a:endParaRPr lang="es-ES"/>
        </a:p>
      </dgm:t>
    </dgm:pt>
    <dgm:pt modelId="{D703171B-0C96-4925-8792-A89EEA37D137}" type="pres">
      <dgm:prSet presAssocID="{C27E3272-CB8F-4431-8D07-570ABCF242F3}" presName="textNode" presStyleLbl="bgShp" presStyleIdx="0" presStyleCnt="3"/>
      <dgm:spPr/>
      <dgm:t>
        <a:bodyPr/>
        <a:lstStyle/>
        <a:p>
          <a:endParaRPr lang="es-ES"/>
        </a:p>
      </dgm:t>
    </dgm:pt>
    <dgm:pt modelId="{E6F1672F-9CB2-4258-BB77-12959288488E}" type="pres">
      <dgm:prSet presAssocID="{C27E3272-CB8F-4431-8D07-570ABCF242F3}" presName="compChildNode" presStyleCnt="0"/>
      <dgm:spPr/>
    </dgm:pt>
    <dgm:pt modelId="{DA22E64D-630C-4CBE-B3D1-565F18199663}" type="pres">
      <dgm:prSet presAssocID="{C27E3272-CB8F-4431-8D07-570ABCF242F3}" presName="theInnerList" presStyleCnt="0"/>
      <dgm:spPr/>
    </dgm:pt>
    <dgm:pt modelId="{C09CC7FC-FC1B-4768-BE6D-3D87C6D16221}" type="pres">
      <dgm:prSet presAssocID="{FF9AAB7A-DE10-4FFB-81CC-118C0EFA2AB7}" presName="childNode" presStyleLbl="node1" presStyleIdx="0" presStyleCnt="6" custLinFactNeighborX="-242" custLinFactNeighborY="-147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F5A2C2-B539-413D-9983-F6C1F8299D2A}" type="pres">
      <dgm:prSet presAssocID="{FF9AAB7A-DE10-4FFB-81CC-118C0EFA2AB7}" presName="aSpace2" presStyleCnt="0"/>
      <dgm:spPr/>
    </dgm:pt>
    <dgm:pt modelId="{3A2C66FD-58DD-49C6-BB92-5B15B6212F58}" type="pres">
      <dgm:prSet presAssocID="{A84858DF-E609-400A-8261-C0BB41EBBBAB}" presName="childNode" presStyleLbl="node1" presStyleIdx="1" presStyleCnt="6" custScaleY="113155" custLinFactNeighborX="3177" custLinFactNeighborY="289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D1CA8-7545-4066-BBC8-5E551FBB80B3}" type="pres">
      <dgm:prSet presAssocID="{C27E3272-CB8F-4431-8D07-570ABCF242F3}" presName="aSpace" presStyleCnt="0"/>
      <dgm:spPr/>
    </dgm:pt>
    <dgm:pt modelId="{5C2FED09-3635-4665-A04B-6599F9AC4EFA}" type="pres">
      <dgm:prSet presAssocID="{49FA1E0F-C10F-403D-8F45-33BD616839B5}" presName="compNode" presStyleCnt="0"/>
      <dgm:spPr/>
    </dgm:pt>
    <dgm:pt modelId="{4B8980FB-648C-4AB6-BC7C-82ED787ECE74}" type="pres">
      <dgm:prSet presAssocID="{49FA1E0F-C10F-403D-8F45-33BD616839B5}" presName="aNode" presStyleLbl="bgShp" presStyleIdx="1" presStyleCnt="3"/>
      <dgm:spPr/>
      <dgm:t>
        <a:bodyPr/>
        <a:lstStyle/>
        <a:p>
          <a:endParaRPr lang="es-ES"/>
        </a:p>
      </dgm:t>
    </dgm:pt>
    <dgm:pt modelId="{ABCC4B88-8993-41FC-B45C-77517BB680B3}" type="pres">
      <dgm:prSet presAssocID="{49FA1E0F-C10F-403D-8F45-33BD616839B5}" presName="textNode" presStyleLbl="bgShp" presStyleIdx="1" presStyleCnt="3"/>
      <dgm:spPr/>
      <dgm:t>
        <a:bodyPr/>
        <a:lstStyle/>
        <a:p>
          <a:endParaRPr lang="es-ES"/>
        </a:p>
      </dgm:t>
    </dgm:pt>
    <dgm:pt modelId="{BA3160A1-5D20-47FA-AD39-FE6676C03DD2}" type="pres">
      <dgm:prSet presAssocID="{49FA1E0F-C10F-403D-8F45-33BD616839B5}" presName="compChildNode" presStyleCnt="0"/>
      <dgm:spPr/>
    </dgm:pt>
    <dgm:pt modelId="{0BBFCC35-022E-4B4E-8567-B1959E19BF9A}" type="pres">
      <dgm:prSet presAssocID="{49FA1E0F-C10F-403D-8F45-33BD616839B5}" presName="theInnerList" presStyleCnt="0"/>
      <dgm:spPr/>
    </dgm:pt>
    <dgm:pt modelId="{0BD380B7-7CBC-41F8-81E9-4DF7E65D589C}" type="pres">
      <dgm:prSet presAssocID="{60112B46-EA82-4AB3-BC51-EC98E7DAA69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2BBC12-85A3-453B-BD3C-EB20FF3AA96F}" type="pres">
      <dgm:prSet presAssocID="{60112B46-EA82-4AB3-BC51-EC98E7DAA693}" presName="aSpace2" presStyleCnt="0"/>
      <dgm:spPr/>
    </dgm:pt>
    <dgm:pt modelId="{9A14AC75-0113-45DE-A1E4-84DCCA03602F}" type="pres">
      <dgm:prSet presAssocID="{1ABE10B5-1F07-4181-B7F4-8EFE81DD0563}" presName="childNode" presStyleLbl="node1" presStyleIdx="3" presStyleCnt="6" custLinFactNeighborX="213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E4FB14-ECFB-48C9-B3A9-B0C1B0C789DD}" type="pres">
      <dgm:prSet presAssocID="{49FA1E0F-C10F-403D-8F45-33BD616839B5}" presName="aSpace" presStyleCnt="0"/>
      <dgm:spPr/>
    </dgm:pt>
    <dgm:pt modelId="{AFB72DE1-3253-4C25-93B4-E0621CA341C2}" type="pres">
      <dgm:prSet presAssocID="{081AE206-CAD6-4619-8103-7A9BC774D403}" presName="compNode" presStyleCnt="0"/>
      <dgm:spPr/>
    </dgm:pt>
    <dgm:pt modelId="{1F8275C5-374D-4D52-BF35-8CF7ABCC01E9}" type="pres">
      <dgm:prSet presAssocID="{081AE206-CAD6-4619-8103-7A9BC774D403}" presName="aNode" presStyleLbl="bgShp" presStyleIdx="2" presStyleCnt="3" custLinFactNeighborX="-64" custLinFactNeighborY="947"/>
      <dgm:spPr/>
      <dgm:t>
        <a:bodyPr/>
        <a:lstStyle/>
        <a:p>
          <a:endParaRPr lang="es-ES"/>
        </a:p>
      </dgm:t>
    </dgm:pt>
    <dgm:pt modelId="{4F76D43A-B8F8-4280-BA44-EAD8B35824F6}" type="pres">
      <dgm:prSet presAssocID="{081AE206-CAD6-4619-8103-7A9BC774D403}" presName="textNode" presStyleLbl="bgShp" presStyleIdx="2" presStyleCnt="3"/>
      <dgm:spPr/>
      <dgm:t>
        <a:bodyPr/>
        <a:lstStyle/>
        <a:p>
          <a:endParaRPr lang="es-ES"/>
        </a:p>
      </dgm:t>
    </dgm:pt>
    <dgm:pt modelId="{13180F65-580E-4B5C-A0C2-E70355AF96BF}" type="pres">
      <dgm:prSet presAssocID="{081AE206-CAD6-4619-8103-7A9BC774D403}" presName="compChildNode" presStyleCnt="0"/>
      <dgm:spPr/>
    </dgm:pt>
    <dgm:pt modelId="{D5450211-F512-40E8-BAC5-A146BFE203B1}" type="pres">
      <dgm:prSet presAssocID="{081AE206-CAD6-4619-8103-7A9BC774D403}" presName="theInnerList" presStyleCnt="0"/>
      <dgm:spPr/>
    </dgm:pt>
    <dgm:pt modelId="{A0C1FC56-121B-408E-8C71-237597F15700}" type="pres">
      <dgm:prSet presAssocID="{FBD96298-2B3F-4FDF-9BB0-DA27913C1B4F}" presName="childNode" presStyleLbl="node1" presStyleIdx="4" presStyleCnt="6" custLinFactNeighborX="1096" custLinFactNeighborY="19557">
        <dgm:presLayoutVars>
          <dgm:bulletEnabled val="1"/>
        </dgm:presLayoutVars>
      </dgm:prSet>
      <dgm:spPr/>
    </dgm:pt>
    <dgm:pt modelId="{FF9D2771-186A-4C9E-95DC-A8DC2538B36B}" type="pres">
      <dgm:prSet presAssocID="{FBD96298-2B3F-4FDF-9BB0-DA27913C1B4F}" presName="aSpace2" presStyleCnt="0"/>
      <dgm:spPr/>
    </dgm:pt>
    <dgm:pt modelId="{A4485920-888E-4F35-8977-98D2B7A05E6A}" type="pres">
      <dgm:prSet presAssocID="{291D17B8-3403-42F0-AC09-A92DE2FFC2E1}" presName="childNode" presStyleLbl="node1" presStyleIdx="5" presStyleCnt="6" custScaleY="121325" custLinFactNeighborX="1096" custLinFactNeighborY="-158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EF170-561E-457E-9D44-C463EB096A8A}" srcId="{CFEC945E-D1E2-4FF4-84C7-F6F3F1969986}" destId="{49FA1E0F-C10F-403D-8F45-33BD616839B5}" srcOrd="1" destOrd="0" parTransId="{928122FB-4464-4085-9D17-C6A8A2AFBF92}" sibTransId="{0ECFB4AF-D006-495A-9E86-3118101B3123}"/>
    <dgm:cxn modelId="{F50105C0-CD62-4C73-95A1-246AE25C8D93}" type="presOf" srcId="{291D17B8-3403-42F0-AC09-A92DE2FFC2E1}" destId="{A4485920-888E-4F35-8977-98D2B7A05E6A}" srcOrd="0" destOrd="0" presId="urn:microsoft.com/office/officeart/2005/8/layout/lProcess2"/>
    <dgm:cxn modelId="{6A6387FD-427D-4D5F-929D-B68DA96E286E}" type="presOf" srcId="{FF9AAB7A-DE10-4FFB-81CC-118C0EFA2AB7}" destId="{C09CC7FC-FC1B-4768-BE6D-3D87C6D16221}" srcOrd="0" destOrd="0" presId="urn:microsoft.com/office/officeart/2005/8/layout/lProcess2"/>
    <dgm:cxn modelId="{1BCAA052-7F1B-44B1-B66E-657BA3686548}" srcId="{C27E3272-CB8F-4431-8D07-570ABCF242F3}" destId="{A84858DF-E609-400A-8261-C0BB41EBBBAB}" srcOrd="1" destOrd="0" parTransId="{8F9C65A8-E01E-4E5D-A1B2-CFB45DDCB757}" sibTransId="{BBFA832D-50C1-4262-AE1B-75A7ECF48DEB}"/>
    <dgm:cxn modelId="{047BB346-4815-4E09-943A-CADE90EB0923}" type="presOf" srcId="{081AE206-CAD6-4619-8103-7A9BC774D403}" destId="{4F76D43A-B8F8-4280-BA44-EAD8B35824F6}" srcOrd="1" destOrd="0" presId="urn:microsoft.com/office/officeart/2005/8/layout/lProcess2"/>
    <dgm:cxn modelId="{ED6FE767-9E56-423A-ACAD-CE04FD1D29F7}" srcId="{CFEC945E-D1E2-4FF4-84C7-F6F3F1969986}" destId="{C27E3272-CB8F-4431-8D07-570ABCF242F3}" srcOrd="0" destOrd="0" parTransId="{4D4CBF4C-81E6-422C-8930-4CBE09BBFC54}" sibTransId="{C40DBDE3-4552-467D-B032-5325551B64F5}"/>
    <dgm:cxn modelId="{97AA79F2-4409-4642-ADFB-3F8CCE554C8D}" srcId="{49FA1E0F-C10F-403D-8F45-33BD616839B5}" destId="{1ABE10B5-1F07-4181-B7F4-8EFE81DD0563}" srcOrd="1" destOrd="0" parTransId="{A682BC16-201D-458F-8FD2-25903062B79D}" sibTransId="{AF0F9A0E-46AC-46BD-94EB-060538D6747B}"/>
    <dgm:cxn modelId="{1B7CF385-5C39-4E2A-AF20-8E546D9482AE}" srcId="{CFEC945E-D1E2-4FF4-84C7-F6F3F1969986}" destId="{081AE206-CAD6-4619-8103-7A9BC774D403}" srcOrd="2" destOrd="0" parTransId="{DB2F192E-78E1-4F78-813D-FCAEB1FD9284}" sibTransId="{245B9BB5-1E4D-4432-B543-2CF0744B31BB}"/>
    <dgm:cxn modelId="{AE05917F-4DB5-4E4D-8291-47AAB07FBE3E}" srcId="{081AE206-CAD6-4619-8103-7A9BC774D403}" destId="{FBD96298-2B3F-4FDF-9BB0-DA27913C1B4F}" srcOrd="0" destOrd="0" parTransId="{F736FF43-62A6-460A-9688-E6C378B0D013}" sibTransId="{149E6F03-0DEB-404B-BD12-C0B4618AA628}"/>
    <dgm:cxn modelId="{7B675B89-35DB-4A95-8BAE-D60C5449492C}" type="presOf" srcId="{081AE206-CAD6-4619-8103-7A9BC774D403}" destId="{1F8275C5-374D-4D52-BF35-8CF7ABCC01E9}" srcOrd="0" destOrd="0" presId="urn:microsoft.com/office/officeart/2005/8/layout/lProcess2"/>
    <dgm:cxn modelId="{F4E3BA63-55AD-4D7E-8279-1DB68BAE52E8}" srcId="{081AE206-CAD6-4619-8103-7A9BC774D403}" destId="{291D17B8-3403-42F0-AC09-A92DE2FFC2E1}" srcOrd="1" destOrd="0" parTransId="{95236374-1FC9-45B6-B9E9-CE4E6E4D1A2C}" sibTransId="{8E91B8B2-BB67-4742-B6C1-C355490A8376}"/>
    <dgm:cxn modelId="{45FA5C90-8D08-4052-BB04-47C882109C8C}" srcId="{C27E3272-CB8F-4431-8D07-570ABCF242F3}" destId="{FF9AAB7A-DE10-4FFB-81CC-118C0EFA2AB7}" srcOrd="0" destOrd="0" parTransId="{799979C2-17AB-4945-B0AF-01A8B444F251}" sibTransId="{20378D19-079F-4D16-9FB4-2FAC2BB46CD9}"/>
    <dgm:cxn modelId="{9F905EBA-F9B5-4ADC-804B-D09CC7E2C8DA}" type="presOf" srcId="{A84858DF-E609-400A-8261-C0BB41EBBBAB}" destId="{3A2C66FD-58DD-49C6-BB92-5B15B6212F58}" srcOrd="0" destOrd="0" presId="urn:microsoft.com/office/officeart/2005/8/layout/lProcess2"/>
    <dgm:cxn modelId="{EB6DACE9-F226-4539-A1BB-0B91C0324853}" type="presOf" srcId="{FBD96298-2B3F-4FDF-9BB0-DA27913C1B4F}" destId="{A0C1FC56-121B-408E-8C71-237597F15700}" srcOrd="0" destOrd="0" presId="urn:microsoft.com/office/officeart/2005/8/layout/lProcess2"/>
    <dgm:cxn modelId="{68FFB1BC-A06B-4889-922B-70B4997C24D3}" type="presOf" srcId="{C27E3272-CB8F-4431-8D07-570ABCF242F3}" destId="{D703171B-0C96-4925-8792-A89EEA37D137}" srcOrd="1" destOrd="0" presId="urn:microsoft.com/office/officeart/2005/8/layout/lProcess2"/>
    <dgm:cxn modelId="{0CD28236-89AF-4847-97EF-E5AA25C9E6CF}" type="presOf" srcId="{CFEC945E-D1E2-4FF4-84C7-F6F3F1969986}" destId="{7E87FCD2-B008-4CF1-9ED6-683E4F7476F2}" srcOrd="0" destOrd="0" presId="urn:microsoft.com/office/officeart/2005/8/layout/lProcess2"/>
    <dgm:cxn modelId="{6930883C-E1E6-497D-9CA2-762775228BF0}" type="presOf" srcId="{49FA1E0F-C10F-403D-8F45-33BD616839B5}" destId="{4B8980FB-648C-4AB6-BC7C-82ED787ECE74}" srcOrd="0" destOrd="0" presId="urn:microsoft.com/office/officeart/2005/8/layout/lProcess2"/>
    <dgm:cxn modelId="{7933FEF7-B792-416B-B3EB-62EE6227ED83}" type="presOf" srcId="{60112B46-EA82-4AB3-BC51-EC98E7DAA693}" destId="{0BD380B7-7CBC-41F8-81E9-4DF7E65D589C}" srcOrd="0" destOrd="0" presId="urn:microsoft.com/office/officeart/2005/8/layout/lProcess2"/>
    <dgm:cxn modelId="{570ECDE2-4084-4176-B440-D79D48C7F261}" type="presOf" srcId="{49FA1E0F-C10F-403D-8F45-33BD616839B5}" destId="{ABCC4B88-8993-41FC-B45C-77517BB680B3}" srcOrd="1" destOrd="0" presId="urn:microsoft.com/office/officeart/2005/8/layout/lProcess2"/>
    <dgm:cxn modelId="{A8BE80DA-BF86-44E9-8EC2-C826A5344888}" srcId="{49FA1E0F-C10F-403D-8F45-33BD616839B5}" destId="{60112B46-EA82-4AB3-BC51-EC98E7DAA693}" srcOrd="0" destOrd="0" parTransId="{30B5CC89-02C9-4E6A-807C-14E0398A0D78}" sibTransId="{BEE80C86-6F9B-457A-B8F0-2FBCD597AE83}"/>
    <dgm:cxn modelId="{22313DAA-77D5-48F6-9650-CB2A940F5944}" type="presOf" srcId="{C27E3272-CB8F-4431-8D07-570ABCF242F3}" destId="{41FFBA6C-B5A9-48C2-806D-C80FD3974B21}" srcOrd="0" destOrd="0" presId="urn:microsoft.com/office/officeart/2005/8/layout/lProcess2"/>
    <dgm:cxn modelId="{F8C42A6A-264B-475F-B6F9-E8098BE2F549}" type="presOf" srcId="{1ABE10B5-1F07-4181-B7F4-8EFE81DD0563}" destId="{9A14AC75-0113-45DE-A1E4-84DCCA03602F}" srcOrd="0" destOrd="0" presId="urn:microsoft.com/office/officeart/2005/8/layout/lProcess2"/>
    <dgm:cxn modelId="{1F3D76FB-DA25-4A51-8623-16748E2C66B8}" type="presParOf" srcId="{7E87FCD2-B008-4CF1-9ED6-683E4F7476F2}" destId="{FAE76F95-16BE-46C6-8191-F51E38D65239}" srcOrd="0" destOrd="0" presId="urn:microsoft.com/office/officeart/2005/8/layout/lProcess2"/>
    <dgm:cxn modelId="{60DD449A-A8EC-458E-9AF8-5912E8B8A46D}" type="presParOf" srcId="{FAE76F95-16BE-46C6-8191-F51E38D65239}" destId="{41FFBA6C-B5A9-48C2-806D-C80FD3974B21}" srcOrd="0" destOrd="0" presId="urn:microsoft.com/office/officeart/2005/8/layout/lProcess2"/>
    <dgm:cxn modelId="{F8454FAA-881E-409B-AE68-CC91D695931B}" type="presParOf" srcId="{FAE76F95-16BE-46C6-8191-F51E38D65239}" destId="{D703171B-0C96-4925-8792-A89EEA37D137}" srcOrd="1" destOrd="0" presId="urn:microsoft.com/office/officeart/2005/8/layout/lProcess2"/>
    <dgm:cxn modelId="{BB2547C1-BB6A-4C6A-B7D3-46DFB4443CBE}" type="presParOf" srcId="{FAE76F95-16BE-46C6-8191-F51E38D65239}" destId="{E6F1672F-9CB2-4258-BB77-12959288488E}" srcOrd="2" destOrd="0" presId="urn:microsoft.com/office/officeart/2005/8/layout/lProcess2"/>
    <dgm:cxn modelId="{BEFEC1E2-62AC-4F62-A824-67DA1BF393A2}" type="presParOf" srcId="{E6F1672F-9CB2-4258-BB77-12959288488E}" destId="{DA22E64D-630C-4CBE-B3D1-565F18199663}" srcOrd="0" destOrd="0" presId="urn:microsoft.com/office/officeart/2005/8/layout/lProcess2"/>
    <dgm:cxn modelId="{12297092-CDEB-45A2-AFD5-315249981687}" type="presParOf" srcId="{DA22E64D-630C-4CBE-B3D1-565F18199663}" destId="{C09CC7FC-FC1B-4768-BE6D-3D87C6D16221}" srcOrd="0" destOrd="0" presId="urn:microsoft.com/office/officeart/2005/8/layout/lProcess2"/>
    <dgm:cxn modelId="{E886D676-13BD-4200-B630-C9D782D803A4}" type="presParOf" srcId="{DA22E64D-630C-4CBE-B3D1-565F18199663}" destId="{2FF5A2C2-B539-413D-9983-F6C1F8299D2A}" srcOrd="1" destOrd="0" presId="urn:microsoft.com/office/officeart/2005/8/layout/lProcess2"/>
    <dgm:cxn modelId="{E1D59E17-7A12-4C5D-87F8-41FECAA8DA64}" type="presParOf" srcId="{DA22E64D-630C-4CBE-B3D1-565F18199663}" destId="{3A2C66FD-58DD-49C6-BB92-5B15B6212F58}" srcOrd="2" destOrd="0" presId="urn:microsoft.com/office/officeart/2005/8/layout/lProcess2"/>
    <dgm:cxn modelId="{D42ADFA2-757D-4211-AB98-6F6824A7B06E}" type="presParOf" srcId="{7E87FCD2-B008-4CF1-9ED6-683E4F7476F2}" destId="{B70D1CA8-7545-4066-BBC8-5E551FBB80B3}" srcOrd="1" destOrd="0" presId="urn:microsoft.com/office/officeart/2005/8/layout/lProcess2"/>
    <dgm:cxn modelId="{1ACD03D2-245C-4664-9BCA-7549D1A99BDA}" type="presParOf" srcId="{7E87FCD2-B008-4CF1-9ED6-683E4F7476F2}" destId="{5C2FED09-3635-4665-A04B-6599F9AC4EFA}" srcOrd="2" destOrd="0" presId="urn:microsoft.com/office/officeart/2005/8/layout/lProcess2"/>
    <dgm:cxn modelId="{4A1D380F-965C-452F-8FD8-3D83B439D901}" type="presParOf" srcId="{5C2FED09-3635-4665-A04B-6599F9AC4EFA}" destId="{4B8980FB-648C-4AB6-BC7C-82ED787ECE74}" srcOrd="0" destOrd="0" presId="urn:microsoft.com/office/officeart/2005/8/layout/lProcess2"/>
    <dgm:cxn modelId="{3CFBF6F7-7DA5-4492-BB2F-FBB7DB40D378}" type="presParOf" srcId="{5C2FED09-3635-4665-A04B-6599F9AC4EFA}" destId="{ABCC4B88-8993-41FC-B45C-77517BB680B3}" srcOrd="1" destOrd="0" presId="urn:microsoft.com/office/officeart/2005/8/layout/lProcess2"/>
    <dgm:cxn modelId="{F5E0BC92-C8F6-4E65-B3AA-7118F2EA1E06}" type="presParOf" srcId="{5C2FED09-3635-4665-A04B-6599F9AC4EFA}" destId="{BA3160A1-5D20-47FA-AD39-FE6676C03DD2}" srcOrd="2" destOrd="0" presId="urn:microsoft.com/office/officeart/2005/8/layout/lProcess2"/>
    <dgm:cxn modelId="{63614D88-92CA-40AF-95F2-0C1AF426A1D5}" type="presParOf" srcId="{BA3160A1-5D20-47FA-AD39-FE6676C03DD2}" destId="{0BBFCC35-022E-4B4E-8567-B1959E19BF9A}" srcOrd="0" destOrd="0" presId="urn:microsoft.com/office/officeart/2005/8/layout/lProcess2"/>
    <dgm:cxn modelId="{B4BBD37A-0395-44F7-B408-29213346BC76}" type="presParOf" srcId="{0BBFCC35-022E-4B4E-8567-B1959E19BF9A}" destId="{0BD380B7-7CBC-41F8-81E9-4DF7E65D589C}" srcOrd="0" destOrd="0" presId="urn:microsoft.com/office/officeart/2005/8/layout/lProcess2"/>
    <dgm:cxn modelId="{BB4750D5-2379-4B44-A996-C6CC0340A3A5}" type="presParOf" srcId="{0BBFCC35-022E-4B4E-8567-B1959E19BF9A}" destId="{272BBC12-85A3-453B-BD3C-EB20FF3AA96F}" srcOrd="1" destOrd="0" presId="urn:microsoft.com/office/officeart/2005/8/layout/lProcess2"/>
    <dgm:cxn modelId="{3D170515-D3F3-4C56-8C50-8AF113009F85}" type="presParOf" srcId="{0BBFCC35-022E-4B4E-8567-B1959E19BF9A}" destId="{9A14AC75-0113-45DE-A1E4-84DCCA03602F}" srcOrd="2" destOrd="0" presId="urn:microsoft.com/office/officeart/2005/8/layout/lProcess2"/>
    <dgm:cxn modelId="{99A27BB8-8246-406C-978F-7E5DF97AC257}" type="presParOf" srcId="{7E87FCD2-B008-4CF1-9ED6-683E4F7476F2}" destId="{16E4FB14-ECFB-48C9-B3A9-B0C1B0C789DD}" srcOrd="3" destOrd="0" presId="urn:microsoft.com/office/officeart/2005/8/layout/lProcess2"/>
    <dgm:cxn modelId="{5D542CE9-318A-4361-AB2A-44BD5915ABBA}" type="presParOf" srcId="{7E87FCD2-B008-4CF1-9ED6-683E4F7476F2}" destId="{AFB72DE1-3253-4C25-93B4-E0621CA341C2}" srcOrd="4" destOrd="0" presId="urn:microsoft.com/office/officeart/2005/8/layout/lProcess2"/>
    <dgm:cxn modelId="{125E74C1-4A9E-4DE2-BEC8-08F57D79F495}" type="presParOf" srcId="{AFB72DE1-3253-4C25-93B4-E0621CA341C2}" destId="{1F8275C5-374D-4D52-BF35-8CF7ABCC01E9}" srcOrd="0" destOrd="0" presId="urn:microsoft.com/office/officeart/2005/8/layout/lProcess2"/>
    <dgm:cxn modelId="{67EF2E64-AEFC-4B2D-8AD5-B7958CE52973}" type="presParOf" srcId="{AFB72DE1-3253-4C25-93B4-E0621CA341C2}" destId="{4F76D43A-B8F8-4280-BA44-EAD8B35824F6}" srcOrd="1" destOrd="0" presId="urn:microsoft.com/office/officeart/2005/8/layout/lProcess2"/>
    <dgm:cxn modelId="{108427DF-ACBA-4E2E-8FE8-DB723944CDBB}" type="presParOf" srcId="{AFB72DE1-3253-4C25-93B4-E0621CA341C2}" destId="{13180F65-580E-4B5C-A0C2-E70355AF96BF}" srcOrd="2" destOrd="0" presId="urn:microsoft.com/office/officeart/2005/8/layout/lProcess2"/>
    <dgm:cxn modelId="{20C2CE39-5293-44D4-9907-68BE4FF5968A}" type="presParOf" srcId="{13180F65-580E-4B5C-A0C2-E70355AF96BF}" destId="{D5450211-F512-40E8-BAC5-A146BFE203B1}" srcOrd="0" destOrd="0" presId="urn:microsoft.com/office/officeart/2005/8/layout/lProcess2"/>
    <dgm:cxn modelId="{C59C3CFB-4B9D-4989-BB5E-945A78FB541F}" type="presParOf" srcId="{D5450211-F512-40E8-BAC5-A146BFE203B1}" destId="{A0C1FC56-121B-408E-8C71-237597F15700}" srcOrd="0" destOrd="0" presId="urn:microsoft.com/office/officeart/2005/8/layout/lProcess2"/>
    <dgm:cxn modelId="{F74EBD73-F7E1-4D38-A5AC-544D10C39A25}" type="presParOf" srcId="{D5450211-F512-40E8-BAC5-A146BFE203B1}" destId="{FF9D2771-186A-4C9E-95DC-A8DC2538B36B}" srcOrd="1" destOrd="0" presId="urn:microsoft.com/office/officeart/2005/8/layout/lProcess2"/>
    <dgm:cxn modelId="{86390304-B464-4333-B82A-D5D9BC5A0319}" type="presParOf" srcId="{D5450211-F512-40E8-BAC5-A146BFE203B1}" destId="{A4485920-888E-4F35-8977-98D2B7A05E6A}" srcOrd="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9B67-9EF7-403D-B96F-5BA2A8DDC0DC}" type="datetimeFigureOut">
              <a:rPr lang="es-ES" smtClean="0"/>
              <a:t>04/12/2011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642A8-97A2-42E3-8831-E010783B826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hyperlink" Target="DIAPOSITIVAS_SUSTENTACION_MAPAS.pptx" TargetMode="Externa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PROBLEMATIZADORAS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izquierda">
            <a:hlinkClick r:id="rId6" action="ppaction://hlinkpres?slideindex=4&amp;slidetitle= Definición de las categorías de análisis escogidas y sus ..."/>
          </p:cNvPr>
          <p:cNvSpPr/>
          <p:nvPr/>
        </p:nvSpPr>
        <p:spPr>
          <a:xfrm>
            <a:off x="6643702" y="6215082"/>
            <a:ext cx="1500198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763</Words>
  <Application>Microsoft Office PowerPoint</Application>
  <PresentationFormat>Presentación en pantalla (4:3)</PresentationFormat>
  <Paragraphs>142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PREGUNTAS PROBLEMATIZADORAS</vt:lpstr>
      <vt:lpstr>PREGUNTAS PROBLEMATIZADORAS</vt:lpstr>
      <vt:lpstr>PREGUNTAS PROBLEMATIZADORAS</vt:lpstr>
      <vt:lpstr>PREGUNTAS PROBLEMATIZADORAS</vt:lpstr>
      <vt:lpstr>PREGUNTAS PROBLEMATIZADORAS</vt:lpstr>
      <vt:lpstr>PREGUNTAS PROBLEMATIZADORAS</vt:lpstr>
      <vt:lpstr>PREGUNTAS PROBLEMATIZADORAS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PROBLEMATIZADORAS</dc:title>
  <dc:creator>NATALIA</dc:creator>
  <cp:lastModifiedBy>NATALIA</cp:lastModifiedBy>
  <cp:revision>11</cp:revision>
  <dcterms:created xsi:type="dcterms:W3CDTF">2011-12-04T16:31:17Z</dcterms:created>
  <dcterms:modified xsi:type="dcterms:W3CDTF">2011-12-04T18:15:14Z</dcterms:modified>
</cp:coreProperties>
</file>