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4" r:id="rId4"/>
    <p:sldId id="257" r:id="rId5"/>
    <p:sldId id="271" r:id="rId6"/>
    <p:sldId id="270" r:id="rId7"/>
    <p:sldId id="272" r:id="rId8"/>
    <p:sldId id="275" r:id="rId9"/>
    <p:sldId id="273" r:id="rId10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2903E65-989F-42E7-ABA1-2B548E2BCBBA}">
          <p14:sldIdLst>
            <p14:sldId id="256"/>
            <p14:sldId id="269"/>
            <p14:sldId id="274"/>
            <p14:sldId id="257"/>
            <p14:sldId id="271"/>
            <p14:sldId id="270"/>
            <p14:sldId id="272"/>
            <p14:sldId id="275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11FF2-7C92-41E8-8EA5-C8EF2D2AE97A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46441-DEF2-4681-944B-70620FA8047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6819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4371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5350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6946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78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8800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837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812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3810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6819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9025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0022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56E4-609E-49DC-ACF0-4BACD51FD4F6}" type="datetimeFigureOut">
              <a:rPr lang="es-PA" smtClean="0"/>
              <a:t>12-02-12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C0BB-B615-49DF-BE79-78147B0085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0515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mapspublic2.ihmc.us/rid=1K6TQFF71-4LQRRP-139K/Sosftware%20Educativo%20-%20Manuel%20Rojas.cma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enmagic.org/lengua3/alrev1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soft__educativo.jcli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nuel A. Rojas M\Desktop\la cienc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1" y="2492896"/>
            <a:ext cx="3888432" cy="32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308492" y="3079181"/>
            <a:ext cx="472800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Software</a:t>
            </a:r>
          </a:p>
          <a:p>
            <a:pPr algn="ctr"/>
            <a:r>
              <a:rPr lang="es-ES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Educativo</a:t>
            </a:r>
            <a:endParaRPr lang="es-ES" sz="6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3528" y="1844824"/>
            <a:ext cx="8478616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Georgia" pitchFamily="18" charset="0"/>
              </a:rPr>
              <a:t>“Los </a:t>
            </a:r>
            <a:r>
              <a:rPr lang="en-US" sz="4000" b="1" i="1" dirty="0" err="1" smtClean="0">
                <a:solidFill>
                  <a:schemeClr val="bg1"/>
                </a:solidFill>
                <a:latin typeface="Georgia" pitchFamily="18" charset="0"/>
              </a:rPr>
              <a:t>seres</a:t>
            </a:r>
            <a:r>
              <a:rPr lang="en-US" sz="40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Georgia" pitchFamily="18" charset="0"/>
              </a:rPr>
              <a:t>humanos</a:t>
            </a:r>
            <a:r>
              <a:rPr lang="en-US" sz="4000" b="1" i="1" dirty="0" smtClean="0">
                <a:solidFill>
                  <a:schemeClr val="bg1"/>
                </a:solidFill>
                <a:latin typeface="Georgia" pitchFamily="18" charset="0"/>
              </a:rPr>
              <a:t> no se </a:t>
            </a:r>
            <a:r>
              <a:rPr lang="en-US" sz="4000" b="1" i="1" dirty="0" err="1" smtClean="0">
                <a:solidFill>
                  <a:schemeClr val="bg1"/>
                </a:solidFill>
                <a:latin typeface="Georgia" pitchFamily="18" charset="0"/>
              </a:rPr>
              <a:t>hacen</a:t>
            </a:r>
            <a:r>
              <a:rPr lang="en-US" sz="4000" b="1" i="1" dirty="0" smtClean="0">
                <a:solidFill>
                  <a:schemeClr val="bg1"/>
                </a:solidFill>
                <a:latin typeface="Georgia" pitchFamily="18" charset="0"/>
              </a:rPr>
              <a:t> en el </a:t>
            </a:r>
            <a:r>
              <a:rPr lang="en-US" sz="4000" b="1" i="1" dirty="0" err="1" smtClean="0">
                <a:solidFill>
                  <a:schemeClr val="bg1"/>
                </a:solidFill>
                <a:latin typeface="Georgia" pitchFamily="18" charset="0"/>
              </a:rPr>
              <a:t>silencio</a:t>
            </a:r>
            <a:r>
              <a:rPr lang="en-US" sz="4000" b="1" i="1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Georgia" pitchFamily="18" charset="0"/>
              </a:rPr>
              <a:t>sino</a:t>
            </a:r>
            <a:r>
              <a:rPr lang="en-US" sz="4000" b="1" i="1" dirty="0" smtClean="0">
                <a:solidFill>
                  <a:schemeClr val="bg1"/>
                </a:solidFill>
                <a:latin typeface="Georgia" pitchFamily="18" charset="0"/>
              </a:rPr>
              <a:t> en la </a:t>
            </a:r>
            <a:r>
              <a:rPr lang="en-US" sz="4000" b="1" i="1" dirty="0" err="1" smtClean="0">
                <a:solidFill>
                  <a:schemeClr val="bg1"/>
                </a:solidFill>
                <a:latin typeface="Georgia" pitchFamily="18" charset="0"/>
              </a:rPr>
              <a:t>palabra</a:t>
            </a:r>
            <a:r>
              <a:rPr lang="en-US" sz="4000" b="1" i="1" dirty="0" smtClean="0">
                <a:solidFill>
                  <a:schemeClr val="bg1"/>
                </a:solidFill>
                <a:latin typeface="Georgia" pitchFamily="18" charset="0"/>
              </a:rPr>
              <a:t>, en el </a:t>
            </a:r>
            <a:r>
              <a:rPr lang="en-US" sz="4000" b="1" i="1" dirty="0" err="1" smtClean="0">
                <a:solidFill>
                  <a:schemeClr val="bg1"/>
                </a:solidFill>
                <a:latin typeface="Georgia" pitchFamily="18" charset="0"/>
              </a:rPr>
              <a:t>trabajo</a:t>
            </a:r>
            <a:r>
              <a:rPr lang="en-US" sz="4000" b="1" i="1" dirty="0" smtClean="0">
                <a:solidFill>
                  <a:schemeClr val="bg1"/>
                </a:solidFill>
                <a:latin typeface="Georgia" pitchFamily="18" charset="0"/>
              </a:rPr>
              <a:t>, en la </a:t>
            </a:r>
            <a:r>
              <a:rPr lang="en-US" sz="4000" b="1" i="1" dirty="0" err="1" smtClean="0">
                <a:solidFill>
                  <a:schemeClr val="bg1"/>
                </a:solidFill>
                <a:latin typeface="Georgia" pitchFamily="18" charset="0"/>
              </a:rPr>
              <a:t>acción</a:t>
            </a:r>
            <a:r>
              <a:rPr lang="en-US" sz="4000" b="1" i="1" dirty="0" smtClean="0">
                <a:solidFill>
                  <a:schemeClr val="bg1"/>
                </a:solidFill>
                <a:latin typeface="Georgia" pitchFamily="18" charset="0"/>
              </a:rPr>
              <a:t>, y en la </a:t>
            </a:r>
            <a:r>
              <a:rPr lang="en-US" sz="4000" b="1" i="1" dirty="0" err="1" smtClean="0">
                <a:solidFill>
                  <a:schemeClr val="bg1"/>
                </a:solidFill>
                <a:latin typeface="Georgia" pitchFamily="18" charset="0"/>
              </a:rPr>
              <a:t>reflexión</a:t>
            </a:r>
            <a:r>
              <a:rPr lang="en-US" sz="4000" b="1" i="1" dirty="0" smtClean="0">
                <a:solidFill>
                  <a:schemeClr val="bg1"/>
                </a:solidFill>
                <a:latin typeface="Georgia" pitchFamily="18" charset="0"/>
              </a:rPr>
              <a:t>“</a:t>
            </a:r>
          </a:p>
          <a:p>
            <a:pPr marL="0" indent="0" algn="r">
              <a:buNone/>
            </a:pPr>
            <a:endParaRPr lang="en-US" sz="24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r">
              <a:buNone/>
            </a:pPr>
            <a:r>
              <a:rPr lang="en-US" sz="2400" b="1" i="1" dirty="0" smtClean="0">
                <a:solidFill>
                  <a:schemeClr val="bg1"/>
                </a:solidFill>
                <a:latin typeface="Georgia" pitchFamily="18" charset="0"/>
              </a:rPr>
              <a:t>Paulo </a:t>
            </a:r>
            <a:r>
              <a:rPr lang="en-US" sz="2400" b="1" i="1" dirty="0" err="1" smtClean="0">
                <a:solidFill>
                  <a:schemeClr val="bg1"/>
                </a:solidFill>
                <a:latin typeface="Georgia" pitchFamily="18" charset="0"/>
              </a:rPr>
              <a:t>Freire</a:t>
            </a:r>
            <a:r>
              <a:rPr lang="en-US" sz="4000" b="1" i="1" dirty="0" smtClean="0">
                <a:solidFill>
                  <a:schemeClr val="bg1"/>
                </a:solidFill>
                <a:latin typeface="Georgia" pitchFamily="18" charset="0"/>
              </a:rPr>
              <a:t>  </a:t>
            </a:r>
            <a:endParaRPr lang="en-US" sz="4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9360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3600" i="1" dirty="0">
                <a:solidFill>
                  <a:srgbClr val="FFFF00"/>
                </a:solidFill>
                <a:latin typeface="Georgia" pitchFamily="18" charset="0"/>
              </a:rPr>
              <a:t>Pensamiento del día : </a:t>
            </a:r>
            <a:endParaRPr lang="es-PA" sz="3600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es-PA" sz="3600" i="1" dirty="0">
                <a:solidFill>
                  <a:schemeClr val="bg1"/>
                </a:solidFill>
                <a:latin typeface="Georgia" pitchFamily="18" charset="0"/>
              </a:rPr>
              <a:t>L</a:t>
            </a:r>
            <a:r>
              <a:rPr lang="es-PA" sz="3600" i="1" dirty="0" smtClean="0">
                <a:solidFill>
                  <a:schemeClr val="bg1"/>
                </a:solidFill>
                <a:latin typeface="Georgia" pitchFamily="18" charset="0"/>
              </a:rPr>
              <a:t>o </a:t>
            </a:r>
            <a:r>
              <a:rPr lang="es-PA" sz="3600" i="1" dirty="0">
                <a:solidFill>
                  <a:schemeClr val="bg1"/>
                </a:solidFill>
                <a:latin typeface="Georgia" pitchFamily="18" charset="0"/>
              </a:rPr>
              <a:t>que no me destruye, me </a:t>
            </a:r>
            <a:r>
              <a:rPr lang="es-PA" sz="3600" i="1" dirty="0" smtClean="0">
                <a:solidFill>
                  <a:schemeClr val="bg1"/>
                </a:solidFill>
                <a:latin typeface="Georgia" pitchFamily="18" charset="0"/>
              </a:rPr>
              <a:t>fortalece.</a:t>
            </a:r>
            <a:endParaRPr lang="es-PA" sz="36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9360" y="155679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400" i="1" dirty="0">
                <a:solidFill>
                  <a:schemeClr val="bg1"/>
                </a:solidFill>
              </a:rPr>
              <a:t>El camino a la felicidad no es recto... Existen curvas llamadas equivocaciones... Existen semáforos llamados amigos... Luces de precaución llamadas familia... y todo se logra si tienes: Una llanta de repuesto llamada decisión... Un potente motor llamado amor... Un buen seguro llamado fe... Abundante combustible llamado paciencia... Pero sobre todo un experto conductor llamado Dios.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93096"/>
            <a:ext cx="5088050" cy="21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3024336"/>
          </a:xfrm>
        </p:spPr>
        <p:txBody>
          <a:bodyPr>
            <a:noAutofit/>
          </a:bodyPr>
          <a:lstStyle/>
          <a:p>
            <a:r>
              <a:rPr lang="es-PA" sz="6600" b="1" i="1" dirty="0" smtClean="0">
                <a:solidFill>
                  <a:srgbClr val="FFFF00"/>
                </a:solidFill>
                <a:latin typeface="Georgia" pitchFamily="18" charset="0"/>
              </a:rPr>
              <a:t>Qué idea tienes sobre Software Educativo?</a:t>
            </a:r>
            <a:endParaRPr lang="es-PA" sz="66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es-PA" sz="4800" b="1" i="1" dirty="0">
                <a:solidFill>
                  <a:schemeClr val="bg1"/>
                </a:solidFill>
                <a:latin typeface="Georgia" pitchFamily="18" charset="0"/>
              </a:rPr>
              <a:t>D</a:t>
            </a:r>
            <a:r>
              <a:rPr lang="es-PA" sz="4800" b="1" i="1" dirty="0" smtClean="0">
                <a:solidFill>
                  <a:schemeClr val="bg1"/>
                </a:solidFill>
                <a:latin typeface="Georgia" pitchFamily="18" charset="0"/>
              </a:rPr>
              <a:t>efinición</a:t>
            </a:r>
            <a:endParaRPr lang="es-PA" sz="48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i="1" dirty="0" smtClean="0">
                <a:solidFill>
                  <a:schemeClr val="bg1"/>
                </a:solidFill>
                <a:latin typeface="Georgia" pitchFamily="18" charset="0"/>
              </a:rPr>
              <a:t>Software </a:t>
            </a:r>
            <a:r>
              <a:rPr lang="es-ES" sz="3600" b="1" i="1" dirty="0">
                <a:solidFill>
                  <a:schemeClr val="bg1"/>
                </a:solidFill>
                <a:latin typeface="Georgia" pitchFamily="18" charset="0"/>
              </a:rPr>
              <a:t>educativo</a:t>
            </a:r>
            <a:r>
              <a:rPr lang="es-ES" sz="3600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s-ES" sz="3600" i="1" dirty="0" smtClean="0">
                <a:solidFill>
                  <a:schemeClr val="bg1"/>
                </a:solidFill>
                <a:latin typeface="Georgia" pitchFamily="18" charset="0"/>
              </a:rPr>
              <a:t>es el programa de computadora </a:t>
            </a:r>
            <a:r>
              <a:rPr lang="es-ES" sz="3600" i="1" dirty="0">
                <a:solidFill>
                  <a:schemeClr val="bg1"/>
                </a:solidFill>
                <a:latin typeface="Georgia" pitchFamily="18" charset="0"/>
              </a:rPr>
              <a:t>destinado a la enseñanza y el aprendizaje autónomo y que, además, permite el desarrollo de ciertas habilidades </a:t>
            </a:r>
            <a:r>
              <a:rPr lang="es-ES" sz="3600" i="1" dirty="0" smtClean="0">
                <a:solidFill>
                  <a:schemeClr val="bg1"/>
                </a:solidFill>
                <a:latin typeface="Georgia" pitchFamily="18" charset="0"/>
              </a:rPr>
              <a:t>cognitivas.</a:t>
            </a:r>
            <a:endParaRPr lang="es-PA" sz="36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620344" cy="401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67026" y="764704"/>
            <a:ext cx="5733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Software Educativo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9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solidFill>
                  <a:schemeClr val="bg1"/>
                </a:solidFill>
              </a:rPr>
              <a:t>Ejemplo de Software Educativo</a:t>
            </a:r>
            <a:br>
              <a:rPr lang="es-PA" dirty="0" smtClean="0">
                <a:solidFill>
                  <a:schemeClr val="bg1"/>
                </a:solidFill>
              </a:rPr>
            </a:br>
            <a:r>
              <a:rPr lang="es-PA" dirty="0" smtClean="0">
                <a:solidFill>
                  <a:schemeClr val="bg1"/>
                </a:solidFill>
              </a:rPr>
              <a:t>Online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67544" y="3356992"/>
            <a:ext cx="806489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es-PA" dirty="0">
                <a:solidFill>
                  <a:schemeClr val="bg1"/>
                </a:solidFill>
                <a:hlinkClick r:id="rId2"/>
              </a:rPr>
              <a:t>http://genmagic.org/lengua3/alrev1.swf</a:t>
            </a:r>
            <a:endParaRPr lang="es-P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45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i="1" dirty="0">
                <a:solidFill>
                  <a:srgbClr val="FFFF00"/>
                </a:solidFill>
                <a:latin typeface="Georgia" pitchFamily="18" charset="0"/>
              </a:rPr>
              <a:t>A</a:t>
            </a:r>
            <a:r>
              <a:rPr lang="es-PA" b="1" i="1" dirty="0" smtClean="0">
                <a:solidFill>
                  <a:srgbClr val="FFFF00"/>
                </a:solidFill>
                <a:latin typeface="Georgia" pitchFamily="18" charset="0"/>
              </a:rPr>
              <a:t>CTIVIDAD</a:t>
            </a:r>
            <a:endParaRPr lang="es-PA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907704" y="2708920"/>
            <a:ext cx="5400600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sz="5400" dirty="0" smtClean="0">
                <a:solidFill>
                  <a:schemeClr val="bg1"/>
                </a:solidFill>
                <a:hlinkClick r:id="rId2" action="ppaction://hlinkfile"/>
              </a:rPr>
              <a:t>Sopa de Letras.</a:t>
            </a:r>
            <a:endParaRPr lang="es-PA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" y="1213693"/>
            <a:ext cx="52673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Llamada de nube"/>
          <p:cNvSpPr>
            <a:spLocks noChangeArrowheads="1"/>
          </p:cNvSpPr>
          <p:nvPr/>
        </p:nvSpPr>
        <p:spPr bwMode="auto">
          <a:xfrm>
            <a:off x="4787900" y="404813"/>
            <a:ext cx="3744913" cy="2232025"/>
          </a:xfrm>
          <a:prstGeom prst="cloudCallout">
            <a:avLst>
              <a:gd name="adj1" fmla="val -100227"/>
              <a:gd name="adj2" fmla="val 35625"/>
            </a:avLst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s-PA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56076" y="632011"/>
            <a:ext cx="2808312" cy="1561529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i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Gracias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i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por su atención…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425652"/>
            <a:ext cx="1387673" cy="3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1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166</Words>
  <Application>Microsoft Office PowerPoint</Application>
  <PresentationFormat>Presentación en pantalla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Qué idea tienes sobre Software Educativo?</vt:lpstr>
      <vt:lpstr>Definición</vt:lpstr>
      <vt:lpstr>Presentación de PowerPoint</vt:lpstr>
      <vt:lpstr>Ejemplo de Software Educativo Online</vt:lpstr>
      <vt:lpstr>ACTIVIDAD</vt:lpstr>
      <vt:lpstr>Presentación de PowerPoint</vt:lpstr>
    </vt:vector>
  </TitlesOfParts>
  <Company>SERTECTIC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A. Rojas M.</dc:creator>
  <cp:lastModifiedBy>Manuel A. Rojas M.</cp:lastModifiedBy>
  <cp:revision>49</cp:revision>
  <dcterms:created xsi:type="dcterms:W3CDTF">2012-02-12T01:41:22Z</dcterms:created>
  <dcterms:modified xsi:type="dcterms:W3CDTF">2012-02-12T19:24:03Z</dcterms:modified>
</cp:coreProperties>
</file>