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0" r:id="rId5"/>
    <p:sldId id="266" r:id="rId6"/>
    <p:sldId id="269" r:id="rId7"/>
    <p:sldId id="272" r:id="rId8"/>
    <p:sldId id="271" r:id="rId9"/>
    <p:sldId id="264" r:id="rId10"/>
  </p:sldIdLst>
  <p:sldSz cx="9144000" cy="6858000" type="screen4x3"/>
  <p:notesSz cx="6858000" cy="99456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16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17 Elipse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0 Elipse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2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B7397-5CDC-41AA-9835-C68B8F7A6F12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23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3DA6C-0D95-48AB-AB13-3BC11EAF222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59AF7-6BBC-4DB8-BAB0-8BA29DF07A0B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E94B2-7D70-4B5D-A029-A1470C0577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9C1B9-204F-4955-8F9A-7C3F15E8C560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D262D-73EE-4F25-B4D0-3020551645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499EEB-4683-4DCC-BDED-E7ECE544AF98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5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ED07E2D-CF6A-4738-9745-09E805D3DE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3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4 Elipse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15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16 Elipse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17 Elipse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53053-D563-4FF9-8822-B350677D86AF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21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DC879-EDB9-4104-8CB3-849FBE2298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F9BF6-C162-4594-B4F4-01CFB0B956CC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B91BA-BE73-436F-86DC-A099CF83453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C0D4C-5B28-4255-A73E-4E4CB669A2C0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94B95-706D-427B-B1D6-39ECC8A5FE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68423C5-73A0-408B-935A-072F69A7A2B1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7A57EB0-C8F8-467F-B154-CBEA515C5B7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2E574-14AE-4E20-A4B1-C257C118B3E9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DAA9-48AD-469A-82E7-2FE362B08E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5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20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5F60A2-65E1-4C12-9A6A-78471EF8BF95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13" name="2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F2F19A-BF16-4F4D-B4B0-2072D71EAB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4" name="22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7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9227DC-D411-4B66-937D-E283EA1F36B4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13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7D87FD1-B167-406B-BC63-89C645D9FCD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4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100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1515B42-A52D-411A-ADD3-9DC388E19D86}" type="datetimeFigureOut">
              <a:rPr lang="es-ES"/>
              <a:pPr>
                <a:defRPr/>
              </a:pPr>
              <a:t>12/02/2012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FF989B0-0E25-40C3-A9E7-9A145E83ADA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64" r:id="rId4"/>
    <p:sldLayoutId id="2147483965" r:id="rId5"/>
    <p:sldLayoutId id="2147483972" r:id="rId6"/>
    <p:sldLayoutId id="2147483966" r:id="rId7"/>
    <p:sldLayoutId id="2147483973" r:id="rId8"/>
    <p:sldLayoutId id="2147483974" r:id="rId9"/>
    <p:sldLayoutId id="2147483967" r:id="rId10"/>
    <p:sldLayoutId id="21474839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s.wikipedia.org/wiki/Archivo:Cirklo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es.wikipedia.org/wiki/Di%C3%A1metro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Arco_(geometr%C3%ADa)" TargetMode="External"/><Relationship Id="rId2" Type="http://schemas.openxmlformats.org/officeDocument/2006/relationships/hyperlink" Target="http://es.wikipedia.org/wiki/Recta_tangente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ecante" TargetMode="External"/><Relationship Id="rId2" Type="http://schemas.openxmlformats.org/officeDocument/2006/relationships/hyperlink" Target="http://es.wikipedia.org/wiki/Cuerda_(geometr%C3%ADa)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714375"/>
            <a:ext cx="7096274" cy="55006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200" dirty="0" smtClean="0">
                <a:latin typeface="Baskerville Old Face" pitchFamily="18" charset="0"/>
              </a:rPr>
              <a:t>Universidad Tecnológica </a:t>
            </a:r>
            <a:r>
              <a:rPr lang="es-ES" sz="3200" dirty="0" err="1" smtClean="0">
                <a:latin typeface="Baskerville Old Face" pitchFamily="18" charset="0"/>
              </a:rPr>
              <a:t>Oteima</a:t>
            </a:r>
            <a:r>
              <a:rPr lang="es-ES" sz="3200" dirty="0" smtClean="0">
                <a:latin typeface="Baskerville Old Face" pitchFamily="18" charset="0"/>
              </a:rPr>
              <a:t/>
            </a:r>
            <a:br>
              <a:rPr lang="es-ES" sz="3200" dirty="0" smtClean="0">
                <a:latin typeface="Baskerville Old Face" pitchFamily="18" charset="0"/>
              </a:rPr>
            </a:br>
            <a:r>
              <a:rPr lang="es-ES" sz="3200" dirty="0" smtClean="0">
                <a:latin typeface="Baskerville Old Face" pitchFamily="18" charset="0"/>
              </a:rPr>
              <a:t>Posgrado en docencia superior</a:t>
            </a:r>
            <a:br>
              <a:rPr lang="es-ES" sz="3200" dirty="0" smtClean="0">
                <a:latin typeface="Baskerville Old Face" pitchFamily="18" charset="0"/>
              </a:rPr>
            </a:br>
            <a:r>
              <a:rPr lang="es-ES" sz="3200" dirty="0" smtClean="0">
                <a:latin typeface="Baskerville Old Face" pitchFamily="18" charset="0"/>
              </a:rPr>
              <a:t/>
            </a:r>
            <a:br>
              <a:rPr lang="es-ES" sz="3200" dirty="0" smtClean="0">
                <a:latin typeface="Baskerville Old Face" pitchFamily="18" charset="0"/>
              </a:rPr>
            </a:br>
            <a:r>
              <a:rPr lang="es-ES" sz="3200" dirty="0" smtClean="0">
                <a:latin typeface="Baskerville Old Face" pitchFamily="18" charset="0"/>
              </a:rPr>
              <a:t>diseño de materiales y medios multimedia</a:t>
            </a:r>
            <a:br>
              <a:rPr lang="es-ES" sz="3200" dirty="0" smtClean="0">
                <a:latin typeface="Baskerville Old Face" pitchFamily="18" charset="0"/>
              </a:rPr>
            </a:br>
            <a:r>
              <a:rPr lang="es-ES" sz="3200" dirty="0" smtClean="0">
                <a:latin typeface="Baskerville Old Face" pitchFamily="18" charset="0"/>
              </a:rPr>
              <a:t/>
            </a:r>
            <a:br>
              <a:rPr lang="es-ES" sz="3200" dirty="0" smtClean="0">
                <a:latin typeface="Baskerville Old Face" pitchFamily="18" charset="0"/>
              </a:rPr>
            </a:br>
            <a:r>
              <a:rPr lang="es-ES" sz="3200" dirty="0" smtClean="0">
                <a:latin typeface="Baskerville Old Face" pitchFamily="18" charset="0"/>
              </a:rPr>
              <a:t>Facilitador: </a:t>
            </a:r>
            <a:r>
              <a:rPr lang="es-ES" sz="3200" dirty="0" err="1" smtClean="0">
                <a:latin typeface="Baskerville Old Face" pitchFamily="18" charset="0"/>
              </a:rPr>
              <a:t>santiago</a:t>
            </a:r>
            <a:r>
              <a:rPr lang="es-ES" sz="3200" dirty="0" smtClean="0">
                <a:latin typeface="Baskerville Old Face" pitchFamily="18" charset="0"/>
              </a:rPr>
              <a:t> quintero </a:t>
            </a:r>
            <a:br>
              <a:rPr lang="es-ES" sz="3200" dirty="0" smtClean="0">
                <a:latin typeface="Baskerville Old Face" pitchFamily="18" charset="0"/>
              </a:rPr>
            </a:br>
            <a:r>
              <a:rPr lang="es-ES" sz="3200" dirty="0" smtClean="0">
                <a:latin typeface="Baskerville Old Face" pitchFamily="18" charset="0"/>
              </a:rPr>
              <a:t/>
            </a:r>
            <a:br>
              <a:rPr lang="es-ES" sz="3200" dirty="0" smtClean="0">
                <a:latin typeface="Baskerville Old Face" pitchFamily="18" charset="0"/>
              </a:rPr>
            </a:br>
            <a:r>
              <a:rPr lang="es-ES" sz="3200" dirty="0" smtClean="0">
                <a:latin typeface="Baskerville Old Face" pitchFamily="18" charset="0"/>
              </a:rPr>
              <a:t>Realizado por: </a:t>
            </a:r>
            <a:br>
              <a:rPr lang="es-ES" sz="3200" dirty="0" smtClean="0">
                <a:latin typeface="Baskerville Old Face" pitchFamily="18" charset="0"/>
              </a:rPr>
            </a:br>
            <a:r>
              <a:rPr lang="es-ES" sz="3200" dirty="0" err="1" smtClean="0">
                <a:latin typeface="Baskerville Old Face" pitchFamily="18" charset="0"/>
              </a:rPr>
              <a:t>Nilka</a:t>
            </a:r>
            <a:r>
              <a:rPr lang="es-ES" sz="3200" dirty="0">
                <a:latin typeface="Baskerville Old Face" pitchFamily="18" charset="0"/>
              </a:rPr>
              <a:t> </a:t>
            </a:r>
            <a:r>
              <a:rPr lang="es-ES" sz="3200" dirty="0" smtClean="0">
                <a:latin typeface="Baskerville Old Face" pitchFamily="18" charset="0"/>
              </a:rPr>
              <a:t>Solís</a:t>
            </a:r>
            <a:br>
              <a:rPr lang="es-ES" sz="3200" dirty="0" smtClean="0">
                <a:latin typeface="Baskerville Old Face" pitchFamily="18" charset="0"/>
              </a:rPr>
            </a:br>
            <a:r>
              <a:rPr lang="es-ES" sz="3200" dirty="0" smtClean="0">
                <a:latin typeface="Baskerville Old Face" pitchFamily="18" charset="0"/>
              </a:rPr>
              <a:t/>
            </a:r>
            <a:br>
              <a:rPr lang="es-ES" sz="3200" dirty="0" smtClean="0">
                <a:latin typeface="Baskerville Old Face" pitchFamily="18" charset="0"/>
              </a:rPr>
            </a:br>
            <a:r>
              <a:rPr lang="es-ES" sz="3200" dirty="0" smtClean="0">
                <a:latin typeface="Baskerville Old Face" pitchFamily="18" charset="0"/>
              </a:rPr>
              <a:t>12 de febrero de 2012</a:t>
            </a:r>
            <a:endParaRPr lang="es-ES" sz="3200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b="1" dirty="0" smtClean="0"/>
              <a:t>Objetivos de la Micro Clase</a:t>
            </a:r>
            <a:endParaRPr lang="es-ES" sz="4000" b="1" dirty="0"/>
          </a:p>
        </p:txBody>
      </p:sp>
      <p:sp>
        <p:nvSpPr>
          <p:cNvPr id="12291" name="10 Marcador de contenido"/>
          <p:cNvSpPr>
            <a:spLocks noGrp="1"/>
          </p:cNvSpPr>
          <p:nvPr>
            <p:ph sz="quarter" idx="2"/>
          </p:nvPr>
        </p:nvSpPr>
        <p:spPr>
          <a:xfrm>
            <a:off x="500063" y="2143125"/>
            <a:ext cx="3686175" cy="3951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ES" dirty="0" smtClean="0"/>
          </a:p>
          <a:p>
            <a:pPr eaLnBrk="1" hangingPunct="1"/>
            <a:r>
              <a:rPr lang="es-ES" sz="3200" dirty="0" smtClean="0"/>
              <a:t>Reconocer los elementos de la circunferencia.</a:t>
            </a:r>
          </a:p>
        </p:txBody>
      </p:sp>
      <p:sp>
        <p:nvSpPr>
          <p:cNvPr id="12292" name="12 Marcador de contenido"/>
          <p:cNvSpPr>
            <a:spLocks noGrp="1"/>
          </p:cNvSpPr>
          <p:nvPr>
            <p:ph sz="quarter" idx="4"/>
          </p:nvPr>
        </p:nvSpPr>
        <p:spPr>
          <a:xfrm>
            <a:off x="4357688" y="2174875"/>
            <a:ext cx="4329112" cy="3951288"/>
          </a:xfrm>
        </p:spPr>
        <p:txBody>
          <a:bodyPr/>
          <a:lstStyle/>
          <a:p>
            <a:pPr eaLnBrk="1" hangingPunct="1"/>
            <a:r>
              <a:rPr lang="es-ES" sz="3200" dirty="0" smtClean="0"/>
              <a:t>Identificar  los elementos de la circunferencia.</a:t>
            </a:r>
          </a:p>
          <a:p>
            <a:pPr eaLnBrk="1" hangingPunct="1"/>
            <a:r>
              <a:rPr lang="es-ES" sz="3200" dirty="0" smtClean="0"/>
              <a:t>Definir los elementos de la circunferencia.</a:t>
            </a:r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70038"/>
            <a:ext cx="3657600" cy="658812"/>
          </a:xfrm>
        </p:spPr>
        <p:txBody>
          <a:bodyPr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200" dirty="0" smtClean="0"/>
              <a:t>Objetivo General</a:t>
            </a:r>
            <a:endParaRPr lang="es-ES" sz="3200" dirty="0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70038"/>
            <a:ext cx="3657600" cy="658812"/>
          </a:xfrm>
        </p:spPr>
        <p:txBody>
          <a:bodyPr>
            <a:normAutofit fontScale="70000" lnSpcReduction="2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200" dirty="0" smtClean="0"/>
              <a:t>Objetivos Específicos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5775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b="1" dirty="0" smtClean="0"/>
              <a:t>Contenido</a:t>
            </a:r>
            <a:endParaRPr lang="es-ES" sz="4000" b="1" dirty="0"/>
          </a:p>
        </p:txBody>
      </p:sp>
      <p:sp>
        <p:nvSpPr>
          <p:cNvPr id="13315" name="2 Marcador de contenido"/>
          <p:cNvSpPr>
            <a:spLocks noGrp="1"/>
          </p:cNvSpPr>
          <p:nvPr>
            <p:ph sz="quarter" idx="1"/>
          </p:nvPr>
        </p:nvSpPr>
        <p:spPr>
          <a:xfrm>
            <a:off x="500063" y="2332038"/>
            <a:ext cx="8229600" cy="4525962"/>
          </a:xfrm>
        </p:spPr>
        <p:txBody>
          <a:bodyPr/>
          <a:lstStyle/>
          <a:p>
            <a:pPr eaLnBrk="1" hangingPunct="1"/>
            <a:r>
              <a:rPr lang="es-ES" sz="3200" b="1" dirty="0" smtClean="0"/>
              <a:t>Actividades de Diagnóstico: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z="3200" b="1" dirty="0" smtClean="0"/>
              <a:t>   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z="3200" b="1" dirty="0" smtClean="0"/>
              <a:t>    </a:t>
            </a:r>
            <a:r>
              <a:rPr lang="es-ES" sz="3200" dirty="0" smtClean="0"/>
              <a:t>Defina radio, diámetro, recta secante, recta tangente.</a:t>
            </a:r>
          </a:p>
          <a:p>
            <a:pPr eaLnBrk="1" hangingPunct="1">
              <a:buFont typeface="Wingdings" pitchFamily="2" charset="2"/>
              <a:buNone/>
            </a:pPr>
            <a:endParaRPr lang="es-ES" dirty="0" smtClean="0"/>
          </a:p>
          <a:p>
            <a:pPr eaLnBrk="1" hangingPunct="1">
              <a:buFont typeface="Wingdings" pitchFamily="2" charset="2"/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Actividad Central</a:t>
            </a:r>
            <a:endParaRPr lang="es-ES" dirty="0"/>
          </a:p>
        </p:txBody>
      </p:sp>
      <p:sp>
        <p:nvSpPr>
          <p:cNvPr id="15363" name="5 Marcador de contenido"/>
          <p:cNvSpPr>
            <a:spLocks noGrp="1"/>
          </p:cNvSpPr>
          <p:nvPr>
            <p:ph sz="quarter" idx="2"/>
          </p:nvPr>
        </p:nvSpPr>
        <p:spPr>
          <a:xfrm>
            <a:off x="857250" y="2428875"/>
            <a:ext cx="7358063" cy="5286375"/>
          </a:xfrm>
        </p:spPr>
        <p:txBody>
          <a:bodyPr/>
          <a:lstStyle/>
          <a:p>
            <a:pPr algn="just" eaLnBrk="1" hangingPunct="1"/>
            <a:r>
              <a:rPr lang="es-ES" sz="2800" dirty="0" smtClean="0"/>
              <a:t>La Geometría es una de las ramas más antiguas de la matemática.</a:t>
            </a:r>
          </a:p>
          <a:p>
            <a:pPr algn="just" eaLnBrk="1" hangingPunct="1"/>
            <a:r>
              <a:rPr lang="es-ES" sz="2800" dirty="0" smtClean="0"/>
              <a:t>Desde la antigüedad el hombre estudió la circunferencia y sus elementos para resolver problemas prácticos.</a:t>
            </a:r>
          </a:p>
          <a:p>
            <a:pPr algn="just" eaLnBrk="1" hangingPunct="1"/>
            <a:endParaRPr lang="es-ES" dirty="0" smtClean="0"/>
          </a:p>
          <a:p>
            <a:pPr eaLnBrk="1" hangingPunct="1"/>
            <a:endParaRPr lang="es-ES" dirty="0" smtClean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"/>
          </p:nvPr>
        </p:nvSpPr>
        <p:spPr>
          <a:xfrm>
            <a:off x="1143000" y="1143000"/>
            <a:ext cx="2286000" cy="425450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INTRODUCCIÓN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pPr algn="ctr"/>
            <a:r>
              <a:rPr lang="es-ES" sz="2800" b="1" dirty="0" smtClean="0"/>
              <a:t> Definición de circunferencia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b="1" dirty="0" smtClean="0"/>
              <a:t>La circunferencia</a:t>
            </a:r>
            <a:endParaRPr lang="es-ES" dirty="0" smtClean="0"/>
          </a:p>
          <a:p>
            <a:r>
              <a:rPr lang="es-ES" dirty="0" smtClean="0"/>
              <a:t>Una </a:t>
            </a:r>
            <a:r>
              <a:rPr lang="es-ES" b="1" dirty="0" smtClean="0"/>
              <a:t>circunferencia</a:t>
            </a:r>
            <a:r>
              <a:rPr lang="es-ES" dirty="0" smtClean="0"/>
              <a:t> es el conjunto de todos los puntos  de un plano que equidistan de otro punto fijo y coplanario llamado centro.</a:t>
            </a:r>
          </a:p>
          <a:p>
            <a:endParaRPr lang="es-ES" dirty="0" smtClean="0"/>
          </a:p>
        </p:txBody>
      </p:sp>
      <p:pic>
        <p:nvPicPr>
          <p:cNvPr id="7" name="6 Imagen" descr="Cirklo.sv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573016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Elementos de la circunferencia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b="1" dirty="0" smtClean="0"/>
              <a:t>Radio</a:t>
            </a:r>
            <a:r>
              <a:rPr lang="es-ES" dirty="0" smtClean="0"/>
              <a:t>: el segmento que une el centro con un punto cualquiera de la circunferencia.</a:t>
            </a:r>
          </a:p>
          <a:p>
            <a:endParaRPr lang="es-ES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es-ES" sz="2000" b="1" dirty="0" smtClean="0">
                <a:hlinkClick r:id="rId2" tooltip="Diámetro"/>
              </a:rPr>
              <a:t>Diámetro</a:t>
            </a:r>
            <a:r>
              <a:rPr lang="es-ES" sz="2000" dirty="0" smtClean="0"/>
              <a:t>, el mayor segmento que une dos puntos de la circunferencia (necesariamente pasa por el centro);</a:t>
            </a:r>
          </a:p>
          <a:p>
            <a:endParaRPr lang="es-ES" dirty="0"/>
          </a:p>
        </p:txBody>
      </p:sp>
      <p:pic>
        <p:nvPicPr>
          <p:cNvPr id="24579" name="Picture 3" descr="C:\Documents and Settings\Nilka S\Escritorio\circ\radi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645024"/>
            <a:ext cx="2533650" cy="2066925"/>
          </a:xfrm>
          <a:prstGeom prst="rect">
            <a:avLst/>
          </a:prstGeom>
          <a:noFill/>
        </p:spPr>
      </p:pic>
      <p:pic>
        <p:nvPicPr>
          <p:cNvPr id="24580" name="Picture 4" descr="C:\Documents and Settings\Nilka S\Escritorio\circ\Diámet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573016"/>
            <a:ext cx="2913112" cy="24542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Elementos de la circunferencia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sz="2000" b="1" dirty="0" smtClean="0">
                <a:hlinkClick r:id="rId2" tooltip="Recta tangente"/>
              </a:rPr>
              <a:t>Recta tangente</a:t>
            </a:r>
            <a:r>
              <a:rPr lang="es-ES" sz="2000" dirty="0" smtClean="0"/>
              <a:t>, la que toca a la circunferencia en un sólo punto;</a:t>
            </a:r>
          </a:p>
          <a:p>
            <a:pPr lvl="0"/>
            <a:endParaRPr lang="es-ES" sz="20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es-ES" sz="2000" b="1" dirty="0" smtClean="0">
                <a:hlinkClick r:id="rId3" tooltip="Arco (geometría)"/>
              </a:rPr>
              <a:t>Arco</a:t>
            </a:r>
            <a:r>
              <a:rPr lang="es-ES" sz="2000" dirty="0" smtClean="0"/>
              <a:t>, el segmento curvilíneo de puntos pertenecientes a la circunferencia;</a:t>
            </a:r>
            <a:endParaRPr lang="es-ES" sz="2000" dirty="0"/>
          </a:p>
        </p:txBody>
      </p:sp>
      <p:pic>
        <p:nvPicPr>
          <p:cNvPr id="23555" name="Picture 3" descr="C:\Documents and Settings\Nilka S\Escritorio\circ\arc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068960"/>
            <a:ext cx="2703562" cy="2875699"/>
          </a:xfrm>
          <a:prstGeom prst="rect">
            <a:avLst/>
          </a:prstGeom>
          <a:noFill/>
        </p:spPr>
      </p:pic>
      <p:pic>
        <p:nvPicPr>
          <p:cNvPr id="23556" name="Picture 4" descr="C:\Documents and Settings\Nilka S\Escritorio\circ\Recta Tangent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212976"/>
            <a:ext cx="3246906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Elementos de la circunferencia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sz="2000" b="1" dirty="0" smtClean="0">
                <a:hlinkClick r:id="rId2" tooltip="Cuerda (geometría)"/>
              </a:rPr>
              <a:t>Cuerda</a:t>
            </a:r>
            <a:r>
              <a:rPr lang="es-ES" sz="2000" dirty="0" smtClean="0"/>
              <a:t>, el segmento que une dos puntos de la circunferencia; (las cuerdas de longitud máxima son los </a:t>
            </a:r>
            <a:r>
              <a:rPr lang="es-ES" sz="2000" smtClean="0"/>
              <a:t>diámetros).</a:t>
            </a:r>
            <a:endParaRPr lang="es-ES" sz="20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es-ES" sz="2000" b="1" dirty="0" smtClean="0"/>
              <a:t>Recta </a:t>
            </a:r>
            <a:r>
              <a:rPr lang="es-ES" sz="2000" b="1" dirty="0" smtClean="0">
                <a:hlinkClick r:id="rId3" tooltip="Secante"/>
              </a:rPr>
              <a:t>secante</a:t>
            </a:r>
            <a:r>
              <a:rPr lang="es-ES" sz="2000" dirty="0" smtClean="0"/>
              <a:t>, la que corta a la circunferencia en dos puntos.</a:t>
            </a:r>
            <a:endParaRPr lang="es-ES" dirty="0"/>
          </a:p>
        </p:txBody>
      </p:sp>
      <p:pic>
        <p:nvPicPr>
          <p:cNvPr id="26626" name="Picture 2" descr="C:\Documents and Settings\Nilka S\Escritorio\circ\cuerd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575318"/>
            <a:ext cx="2304256" cy="2249393"/>
          </a:xfrm>
          <a:prstGeom prst="rect">
            <a:avLst/>
          </a:prstGeom>
          <a:noFill/>
        </p:spPr>
      </p:pic>
      <p:pic>
        <p:nvPicPr>
          <p:cNvPr id="26627" name="Picture 3" descr="C:\Documents and Settings\Nilka S\Escritorio\circ\Recta Secant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2852936"/>
            <a:ext cx="3810000" cy="3190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1 Imagen" descr="20060502184038-20060409025632-gracia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642938"/>
            <a:ext cx="7715250" cy="55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irador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264</TotalTime>
  <Words>220</Words>
  <Application>Microsoft Office PowerPoint</Application>
  <PresentationFormat>Presentación en pantalla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Mirador</vt:lpstr>
      <vt:lpstr>Universidad Tecnológica Oteima Posgrado en docencia superior  diseño de materiales y medios multimedia  Facilitador: santiago quintero   Realizado por:  Nilka Solís  12 de febrero de 2012</vt:lpstr>
      <vt:lpstr>Objetivos de la Micro Clase</vt:lpstr>
      <vt:lpstr>Contenido</vt:lpstr>
      <vt:lpstr>Actividad Central</vt:lpstr>
      <vt:lpstr> Definición de circunferencia</vt:lpstr>
      <vt:lpstr>Elementos de la circunferencia</vt:lpstr>
      <vt:lpstr>Elementos de la circunferencia</vt:lpstr>
      <vt:lpstr>Elementos de la circunferencia</vt:lpstr>
      <vt:lpstr>Diapositiva 9</vt:lpstr>
    </vt:vector>
  </TitlesOfParts>
  <Company>Usuario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TECNOLÓGICA OTEIMA PROFESORADO EN EDUCACIÓN MEDIA  PROYECTO MINI CLASE PROFESORA: VIELKA   REALIZADO POR:  ROSANA PITTÍ NILKA SOLÍS  9 DE MAYO DE 2010</dc:title>
  <dc:creator>Nilka Solis</dc:creator>
  <cp:lastModifiedBy>Nilka Solis</cp:lastModifiedBy>
  <cp:revision>34</cp:revision>
  <dcterms:created xsi:type="dcterms:W3CDTF">2010-05-09T03:03:57Z</dcterms:created>
  <dcterms:modified xsi:type="dcterms:W3CDTF">2012-02-12T15:37:41Z</dcterms:modified>
</cp:coreProperties>
</file>