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36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1FFB-A2AA-44B7-9276-77C422F84A63}" type="datetimeFigureOut">
              <a:rPr lang="es-ES" smtClean="0"/>
              <a:pPr/>
              <a:t>18/07/2009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6780-C32F-448C-A004-5D6A0CF191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1FFB-A2AA-44B7-9276-77C422F84A63}" type="datetimeFigureOut">
              <a:rPr lang="es-ES" smtClean="0"/>
              <a:pPr/>
              <a:t>18/07/2009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6780-C32F-448C-A004-5D6A0CF191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1FFB-A2AA-44B7-9276-77C422F84A63}" type="datetimeFigureOut">
              <a:rPr lang="es-ES" smtClean="0"/>
              <a:pPr/>
              <a:t>18/07/2009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6780-C32F-448C-A004-5D6A0CF191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1FFB-A2AA-44B7-9276-77C422F84A63}" type="datetimeFigureOut">
              <a:rPr lang="es-ES" smtClean="0"/>
              <a:pPr/>
              <a:t>18/07/2009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6780-C32F-448C-A004-5D6A0CF191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1FFB-A2AA-44B7-9276-77C422F84A63}" type="datetimeFigureOut">
              <a:rPr lang="es-ES" smtClean="0"/>
              <a:pPr/>
              <a:t>18/07/2009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6780-C32F-448C-A004-5D6A0CF191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1FFB-A2AA-44B7-9276-77C422F84A63}" type="datetimeFigureOut">
              <a:rPr lang="es-ES" smtClean="0"/>
              <a:pPr/>
              <a:t>18/07/2009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6780-C32F-448C-A004-5D6A0CF191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1FFB-A2AA-44B7-9276-77C422F84A63}" type="datetimeFigureOut">
              <a:rPr lang="es-ES" smtClean="0"/>
              <a:pPr/>
              <a:t>18/07/2009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6780-C32F-448C-A004-5D6A0CF191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1FFB-A2AA-44B7-9276-77C422F84A63}" type="datetimeFigureOut">
              <a:rPr lang="es-ES" smtClean="0"/>
              <a:pPr/>
              <a:t>18/07/2009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6780-C32F-448C-A004-5D6A0CF191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1FFB-A2AA-44B7-9276-77C422F84A63}" type="datetimeFigureOut">
              <a:rPr lang="es-ES" smtClean="0"/>
              <a:pPr/>
              <a:t>18/07/2009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6780-C32F-448C-A004-5D6A0CF191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1FFB-A2AA-44B7-9276-77C422F84A63}" type="datetimeFigureOut">
              <a:rPr lang="es-ES" smtClean="0"/>
              <a:pPr/>
              <a:t>18/07/2009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6780-C32F-448C-A004-5D6A0CF191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1FFB-A2AA-44B7-9276-77C422F84A63}" type="datetimeFigureOut">
              <a:rPr lang="es-ES" smtClean="0"/>
              <a:pPr/>
              <a:t>18/07/2009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96780-C32F-448C-A004-5D6A0CF191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41FFB-A2AA-44B7-9276-77C422F84A63}" type="datetimeFigureOut">
              <a:rPr lang="es-ES" smtClean="0"/>
              <a:pPr/>
              <a:t>18/07/2009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96780-C32F-448C-A004-5D6A0CF1910A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7" name="6 Imagen" descr="Banner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145181"/>
            <a:ext cx="9144000" cy="85492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357422" y="1028626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APOYO A LA FLEXIBILIDAD CURRICULAR</a:t>
            </a:r>
            <a:endParaRPr lang="es-ES" sz="20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2152632" y="1357298"/>
            <a:ext cx="527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PROGRAMACIÓN II -  </a:t>
            </a:r>
            <a:r>
              <a:rPr lang="es-ES" b="1" dirty="0" smtClean="0"/>
              <a:t>MAPA DE LA ASIGNATURA</a:t>
            </a:r>
            <a:endParaRPr lang="es-E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13" y="1857364"/>
            <a:ext cx="902017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428728" y="1273718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PROGRAMACIÓN II -  </a:t>
            </a:r>
            <a:r>
              <a:rPr lang="es-ES" b="1" dirty="0" smtClean="0"/>
              <a:t>CONTENIDO TEMÁTICO POR SEMANA</a:t>
            </a:r>
            <a:endParaRPr lang="es-E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733568"/>
            <a:ext cx="61626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71472" y="2284583"/>
          <a:ext cx="7929616" cy="3787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601"/>
                <a:gridCol w="495601"/>
                <a:gridCol w="495601"/>
                <a:gridCol w="495601"/>
                <a:gridCol w="495601"/>
                <a:gridCol w="495601"/>
                <a:gridCol w="495601"/>
                <a:gridCol w="495601"/>
                <a:gridCol w="495601"/>
                <a:gridCol w="495601"/>
                <a:gridCol w="495601"/>
                <a:gridCol w="495601"/>
                <a:gridCol w="495601"/>
                <a:gridCol w="495601"/>
                <a:gridCol w="495601"/>
                <a:gridCol w="495601"/>
              </a:tblGrid>
              <a:tr h="420847">
                <a:tc>
                  <a:txBody>
                    <a:bodyPr/>
                    <a:lstStyle/>
                    <a:p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16</a:t>
                      </a:r>
                      <a:endParaRPr lang="es-ES" dirty="0"/>
                    </a:p>
                  </a:txBody>
                  <a:tcPr/>
                </a:tc>
              </a:tr>
              <a:tr h="420847">
                <a:tc gridSpan="16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DIARIO</a:t>
                      </a:r>
                      <a:r>
                        <a:rPr lang="es-ES" baseline="0" dirty="0" smtClean="0"/>
                        <a:t> – FORO(Social) - GLOSARIO- PORTAFOLIO(Desarrollos </a:t>
                      </a:r>
                      <a:r>
                        <a:rPr lang="es-ES" baseline="0" smtClean="0"/>
                        <a:t>y consultas)</a:t>
                      </a:r>
                      <a:endParaRPr lang="es-E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420847">
                <a:tc gridSpan="3">
                  <a:txBody>
                    <a:bodyPr/>
                    <a:lstStyle/>
                    <a:p>
                      <a:r>
                        <a:rPr lang="es-ES" dirty="0" smtClean="0"/>
                        <a:t>FORO</a:t>
                      </a:r>
                      <a:r>
                        <a:rPr lang="es-ES" baseline="0" dirty="0" smtClean="0"/>
                        <a:t> (POO)</a:t>
                      </a:r>
                      <a:endParaRPr lang="es-E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420847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TAREA</a:t>
                      </a:r>
                      <a:endParaRPr lang="es-E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20847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WIKI</a:t>
                      </a:r>
                      <a:endParaRPr lang="es-E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20847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CHAT</a:t>
                      </a:r>
                      <a:endParaRPr lang="es-E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20847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TALLER</a:t>
                      </a:r>
                      <a:endParaRPr lang="es-ES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20847">
                <a:tc gridSpan="2">
                  <a:txBody>
                    <a:bodyPr/>
                    <a:lstStyle/>
                    <a:p>
                      <a:r>
                        <a:rPr lang="es-ES" sz="1000" dirty="0" smtClean="0"/>
                        <a:t>EV.DIAGNOST.</a:t>
                      </a:r>
                      <a:endParaRPr lang="es-E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Ev1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Ev2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Evf</a:t>
                      </a:r>
                      <a:endParaRPr lang="es-ES" dirty="0"/>
                    </a:p>
                  </a:txBody>
                  <a:tcPr/>
                </a:tc>
              </a:tr>
              <a:tr h="42084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EVAL.PYTO</a:t>
                      </a:r>
                      <a:r>
                        <a:rPr lang="es-ES" baseline="0" dirty="0" smtClean="0"/>
                        <a:t> (Aplicación de todos los temas trabajados)</a:t>
                      </a:r>
                      <a:endParaRPr lang="es-E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000100" y="1273718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PROGRAMACIÓN II -  ATIVIDADES DE ACOMPAÑAMIENTO Y EVALUACIÓN</a:t>
            </a:r>
            <a:endParaRPr lang="es-ES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571472" y="191666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Semanas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571736" y="1345156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PROGRAMACIÓN II </a:t>
            </a:r>
            <a:r>
              <a:rPr lang="es-ES" b="1" dirty="0" smtClean="0"/>
              <a:t>– APOYO DE AVATARES </a:t>
            </a:r>
            <a:endParaRPr lang="es-E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0482" y="1856352"/>
            <a:ext cx="4029075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2166943"/>
            <a:ext cx="191452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8" y="2213542"/>
            <a:ext cx="1700497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Rectángulo"/>
          <p:cNvSpPr/>
          <p:nvPr/>
        </p:nvSpPr>
        <p:spPr>
          <a:xfrm>
            <a:off x="928662" y="4603632"/>
            <a:ext cx="721523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 smtClean="0"/>
              <a:t>¿Cómo podemos utilizar esta herramienta pedagógicamente</a:t>
            </a:r>
            <a:r>
              <a:rPr lang="es-ES" b="1" dirty="0" smtClean="0"/>
              <a:t>?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La </a:t>
            </a:r>
            <a:r>
              <a:rPr lang="es-ES" dirty="0" smtClean="0"/>
              <a:t>utilización </a:t>
            </a:r>
            <a:r>
              <a:rPr lang="es-ES" dirty="0" smtClean="0"/>
              <a:t>de avatares en el aula virtual va </a:t>
            </a:r>
            <a:r>
              <a:rPr lang="es-ES" dirty="0" smtClean="0"/>
              <a:t>a </a:t>
            </a:r>
            <a:r>
              <a:rPr lang="es-ES" b="1" dirty="0" smtClean="0"/>
              <a:t>motiva </a:t>
            </a:r>
            <a:r>
              <a:rPr lang="es-ES" b="1" dirty="0" smtClean="0"/>
              <a:t>a los </a:t>
            </a:r>
            <a:r>
              <a:rPr lang="es-ES" b="1" dirty="0" smtClean="0"/>
              <a:t>estudiantes, </a:t>
            </a:r>
            <a:r>
              <a:rPr lang="es-ES" b="1" dirty="0" smtClean="0"/>
              <a:t>permitiendo que </a:t>
            </a:r>
            <a:r>
              <a:rPr lang="es-ES" b="1" dirty="0" smtClean="0"/>
              <a:t>ellos participen, </a:t>
            </a:r>
            <a:r>
              <a:rPr lang="es-ES" b="1" dirty="0" smtClean="0"/>
              <a:t>investiguen, exploren, y analicen conjuntamente con el docente.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123</Words>
  <Application>Microsoft Office PowerPoint</Application>
  <PresentationFormat>Presentación en pantalla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Company>Nombre de la organización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Nombre de usuario</dc:creator>
  <cp:lastModifiedBy>Nombre de usuario</cp:lastModifiedBy>
  <cp:revision>17</cp:revision>
  <dcterms:created xsi:type="dcterms:W3CDTF">2009-05-29T13:12:19Z</dcterms:created>
  <dcterms:modified xsi:type="dcterms:W3CDTF">2009-07-19T02:33:58Z</dcterms:modified>
</cp:coreProperties>
</file>