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17501-A632-497D-8A8A-537078013C8E}" type="datetimeFigureOut">
              <a:rPr lang="es-ES" smtClean="0"/>
              <a:t>27/01/2012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CBF6CE-5E1A-49D4-9364-B766035EE41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3F00-2999-468D-9051-28599E7C07BE}" type="datetime1">
              <a:rPr lang="es-ES" smtClean="0"/>
              <a:t>27/01/2012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7BD0-836E-49B0-9E3C-E1E392D8A4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26F83-C419-40B7-A8E1-873F1BC3D212}" type="datetime1">
              <a:rPr lang="es-ES" smtClean="0"/>
              <a:t>27/01/2012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7BD0-836E-49B0-9E3C-E1E392D8A4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6C15-5ABC-4F22-BFF3-699EDC062C10}" type="datetime1">
              <a:rPr lang="es-ES" smtClean="0"/>
              <a:t>27/01/2012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7BD0-836E-49B0-9E3C-E1E392D8A4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AE05-99A7-4C32-8990-20DB8B267AB7}" type="datetime1">
              <a:rPr lang="es-ES" smtClean="0"/>
              <a:t>27/01/2012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7BD0-836E-49B0-9E3C-E1E392D8A4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D654-F2E3-4916-8E7A-EAB4358A7413}" type="datetime1">
              <a:rPr lang="es-ES" smtClean="0"/>
              <a:t>27/01/2012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7BD0-836E-49B0-9E3C-E1E392D8A4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382E-DA33-493C-8BE3-4404A9486CF3}" type="datetime1">
              <a:rPr lang="es-ES" smtClean="0"/>
              <a:t>27/01/2012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7BD0-836E-49B0-9E3C-E1E392D8A4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A3A8-98F5-4392-9875-F7FC2328D9C1}" type="datetime1">
              <a:rPr lang="es-ES" smtClean="0"/>
              <a:t>27/01/2012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7BD0-836E-49B0-9E3C-E1E392D8A4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BDC2-33B8-4E3A-BC19-DA39D5B12678}" type="datetime1">
              <a:rPr lang="es-ES" smtClean="0"/>
              <a:t>27/01/2012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7BD0-836E-49B0-9E3C-E1E392D8A4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8905-229C-4EF3-971A-EE451DACE2B2}" type="datetime1">
              <a:rPr lang="es-ES" smtClean="0"/>
              <a:t>27/01/2012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7BD0-836E-49B0-9E3C-E1E392D8A4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E1E4-7888-4E14-96E2-DB2761B409C1}" type="datetime1">
              <a:rPr lang="es-ES" smtClean="0"/>
              <a:t>27/01/2012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7BD0-836E-49B0-9E3C-E1E392D8A4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8692-85C3-4DFA-BFDB-D71D643E8CB9}" type="datetime1">
              <a:rPr lang="es-ES" smtClean="0"/>
              <a:t>27/01/2012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7BD0-836E-49B0-9E3C-E1E392D8A4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AC605-512A-4C52-B374-F2444E5E236A}" type="datetime1">
              <a:rPr lang="es-ES" smtClean="0"/>
              <a:t>27/01/2012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77BD0-836E-49B0-9E3C-E1E392D8A47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es/imgres?q=la+primavera&amp;hl=es&amp;biw=1366&amp;bih=561&amp;gbv=2&amp;tbm=isch&amp;tbnid=zT6J6gCLvNr5hM:&amp;imgrefurl=http://www.tuparada.com/cards/muy-feliz-primavera/1549/114&amp;docid=0op7CK5IEW0XpM&amp;imgurl=http://www.tuparada.com/imagenes/muy-feliz-primavera--001254011.gif&amp;w=266&amp;h=388&amp;ei=ptciT-boCIqohAe0z9HLBA&amp;zoom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es/imgres?q=DEL+CLIMA+EN+PRIMAVERA&amp;hl=es&amp;biw=1366&amp;bih=561&amp;gbv=2&amp;tbm=isch&amp;tbnid=r-2Kc4nAFNm5hM:&amp;imgrefurl=http://www.report10.sater.org.ar/hoteleria.htm&amp;docid=Th_Ix0aRvr1_9M&amp;imgurl=http://www.report10.sater.org.ar/clima.gif&amp;w=300&amp;h=267&amp;ei=j9giT83bA5CWhQf_8Mj_BA&amp;zoom=1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es/imgres?q=ropa+de+primavera&amp;hl=es&amp;biw=1366&amp;bih=561&amp;gbv=2&amp;tbm=isch&amp;tbnid=EF1owX1z59jjNM:&amp;imgrefurl=http://www.modatwo.com/moda/ropa-springfield-primavera-verano/&amp;docid=kGDDSg1mmKPH7M&amp;imgurl=http://www.millondelooks.com/blog-imagen/febrero-2011/catalogo-springfield-primavera-verano-looks-6.jpg&amp;w=512&amp;h=500&amp;ei=6dkiT-a1I4uwhAe1mNmbDw&amp;zoom=1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hyperlink" Target="http://www.google.es/imgres?q=ropa+de+primavera+para+ni%C3%B1os&amp;hl=es&amp;biw=1366&amp;bih=561&amp;gbv=2&amp;tbm=isch&amp;tbnid=w6U8so224UqS6M:&amp;imgrefurl=http://modaderopaparaninos.blogspot.com/2010/08/paglie-coleccion-de-ropa-para-ninos.html&amp;docid=EQJ6d69hxBIBBM&amp;imgurl=http://3.bp.blogspot.com/_ko6j55aMeiI/TFyEhajTS-I/AAAAAAAADx8/oTTTeFO_rCU/s1600/paglie%2B2011%2BA.jpg&amp;w=500&amp;h=300&amp;ei=W9oiT-2tE8S4hAfA98zOBA&amp;zoom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00"/>
                </a:solidFill>
              </a:rPr>
              <a:t>LA PRIMAVERA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2483768" y="2564904"/>
            <a:ext cx="4104456" cy="3168352"/>
          </a:xfrm>
          <a:prstGeom prst="round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7BD0-836E-49B0-9E3C-E1E392D8A474}" type="slidenum">
              <a:rPr lang="es-ES" smtClean="0"/>
              <a:t>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9" name="rg_hi" descr="http://t1.gstatic.com/images?q=tbn:ANd9GcTxazpb8vdOKFpDqxwblUPf-sKivTEvnllm-nN7kBudHyPENxz81A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86175" y="3140968"/>
            <a:ext cx="177165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4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7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2204864"/>
            <a:ext cx="3008313" cy="201622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ES" sz="3600" dirty="0" smtClean="0">
                <a:solidFill>
                  <a:srgbClr val="7030A0"/>
                </a:solidFill>
              </a:rPr>
              <a:t>SALE EL SOL</a:t>
            </a:r>
          </a:p>
          <a:p>
            <a:endParaRPr lang="es-ES" sz="3600" dirty="0">
              <a:solidFill>
                <a:srgbClr val="7030A0"/>
              </a:solidFill>
            </a:endParaRPr>
          </a:p>
          <a:p>
            <a:r>
              <a:rPr lang="es-ES" sz="3600" dirty="0" smtClean="0">
                <a:solidFill>
                  <a:srgbClr val="7030A0"/>
                </a:solidFill>
              </a:rPr>
              <a:t>LLUEVE</a:t>
            </a:r>
            <a:endParaRPr lang="es-ES" sz="3600" dirty="0">
              <a:solidFill>
                <a:srgbClr val="7030A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7BD0-836E-49B0-9E3C-E1E392D8A474}" type="slidenum">
              <a:rPr lang="es-ES" smtClean="0"/>
              <a:t>2</a:t>
            </a:fld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1340993" y="404664"/>
            <a:ext cx="646202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/>
                <a:solidFill>
                  <a:schemeClr val="accent3"/>
                </a:solidFill>
                <a:effectLst/>
              </a:rPr>
              <a:t>EL TIEMPO CAMBIA</a:t>
            </a:r>
            <a:endParaRPr lang="es-E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10" name="rg_hi" descr="http://t2.gstatic.com/images?q=tbn:ANd9GcQhZyryH8A7glIugem8FQ78n-GOlLHAOA3nal0OJqlv_O730C5bg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189956"/>
            <a:ext cx="3456384" cy="3255268"/>
          </a:xfrm>
          <a:prstGeom prst="rect">
            <a:avLst/>
          </a:prstGeom>
          <a:noFill/>
          <a:ln w="76200">
            <a:solidFill>
              <a:srgbClr val="002060"/>
            </a:solidFill>
            <a:miter lim="800000"/>
            <a:headEnd/>
            <a:tailEnd/>
          </a:ln>
        </p:spPr>
      </p:pic>
    </p:spTree>
  </p:cSld>
  <p:clrMapOvr>
    <a:masterClrMapping/>
  </p:clrMapOvr>
  <p:transition advClick="0" advTm="2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 PONGO ROPA MAS ALEGRE</a:t>
            </a:r>
            <a:endParaRPr lang="es-ES" dirty="0">
              <a:ln w="18000">
                <a:solidFill>
                  <a:srgbClr val="0070C0"/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7BD0-836E-49B0-9E3C-E1E392D8A474}" type="slidenum">
              <a:rPr lang="es-ES" smtClean="0"/>
              <a:t>3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1083705" y="2967335"/>
            <a:ext cx="69765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Escriba aquí el texto</a:t>
            </a:r>
          </a:p>
        </p:txBody>
      </p:sp>
      <p:pic>
        <p:nvPicPr>
          <p:cNvPr id="11" name="rg_hi" descr="http://t0.gstatic.com/images?q=tbn:ANd9GcSUMmGp28MupbFJC0FFpBsCC7X0-1e7Sf9qd1AcS3v72C8Cecxp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988840"/>
            <a:ext cx="2880320" cy="2931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rg_hi" descr="http://t0.gstatic.com/images?q=tbn:ANd9GcT-9aXCGJ70_FmKwcDwIwtv7yLm_4HT_PoT04Cue1MyURC8BfID">
            <a:hlinkClick r:id="rId4"/>
          </p:cNvPr>
          <p:cNvPicPr>
            <a:picLocks noGrp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1988840"/>
            <a:ext cx="3672407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3000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21</Words>
  <Application>Microsoft Office PowerPoint</Application>
  <PresentationFormat>Presentación en pantalla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LA PRIMAVERA</vt:lpstr>
      <vt:lpstr>Diapositiva 2</vt:lpstr>
      <vt:lpstr>ME PONGO ROPA MAS ALEGRE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chave</dc:creator>
  <cp:lastModifiedBy>chave</cp:lastModifiedBy>
  <cp:revision>14</cp:revision>
  <dcterms:created xsi:type="dcterms:W3CDTF">2012-01-27T16:54:33Z</dcterms:created>
  <dcterms:modified xsi:type="dcterms:W3CDTF">2012-01-27T17:45:49Z</dcterms:modified>
</cp:coreProperties>
</file>