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56" r:id="rId3"/>
    <p:sldId id="302" r:id="rId4"/>
    <p:sldId id="284" r:id="rId5"/>
    <p:sldId id="287" r:id="rId6"/>
    <p:sldId id="288" r:id="rId7"/>
    <p:sldId id="301" r:id="rId8"/>
    <p:sldId id="299" r:id="rId9"/>
    <p:sldId id="30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82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562E0C-C53F-4627-9808-93F437B1A89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FD0A1-85C9-44D4-B751-4FAE09AEFF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C8640-1D82-4C3F-BB8D-C736F83DE0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16A45-2AD2-4536-A664-E3A46586AA4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9BF92-335F-4EBD-9FF1-796864F935A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B3092-93FD-4803-9378-9215AE9762E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CE2FB-FCB4-4642-854E-598A750A457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1938B-61DC-461B-BC5B-F478F923C93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D5664-FC2C-4953-B64B-FB9F172C219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35E62-B583-4F45-BE0C-6250F6A452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F8868-0A72-43D7-9C17-984C481A84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C98D4-F680-4088-A8FA-667F46B0C5A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A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3CE1-8C68-45AB-A45A-B1D6C7828D1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9BA02-6458-4EC7-A7FB-23FC1FAF18B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E5BE3-759E-4227-8351-119B1318166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402D0-15DE-4989-8259-CA615F335F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D997-8A33-4E9E-AA5F-32996234015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DC599-0A0E-42FA-8FF1-F64ECD7A888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A6CC2-D53E-4F17-892B-AC73D2B617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AAD74-819E-4D1E-BE02-E984102A020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77A95-CD58-46EF-82FF-8B92FAE28A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A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DFCE8-226A-48EA-A25A-A681FDBD784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A651A817-2B7D-4F24-8FE7-46D0CA99CB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A180435-955D-41B8-850E-E7CD9E06AD8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7010400" cy="1752600"/>
          </a:xfrm>
        </p:spPr>
        <p:txBody>
          <a:bodyPr/>
          <a:lstStyle/>
          <a:p>
            <a:pPr eaLnBrk="1" hangingPunct="1"/>
            <a:r>
              <a:rPr lang="en-US" smtClean="0"/>
              <a:t>Simple Present Tense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2816225"/>
            <a:ext cx="7010400" cy="1527175"/>
          </a:xfrm>
        </p:spPr>
        <p:txBody>
          <a:bodyPr/>
          <a:lstStyle/>
          <a:p>
            <a:pPr algn="ctr"/>
            <a:r>
              <a:rPr lang="es-ES" dirty="0" smtClean="0"/>
              <a:t>Learning Activities</a:t>
            </a:r>
            <a:endParaRPr lang="es-E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you?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en-US" smtClean="0"/>
              <a:t>Ask and answer these questions with a classmate: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/>
              <a:t>What time do you get up in the morning? </a:t>
            </a:r>
            <a:r>
              <a:rPr lang="en-US" smtClean="0">
                <a:solidFill>
                  <a:srgbClr val="3333CC"/>
                </a:solidFill>
              </a:rPr>
              <a:t>I get up at …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>
                <a:solidFill>
                  <a:srgbClr val="000000"/>
                </a:solidFill>
              </a:rPr>
              <a:t>What time do you go to bed?  How many hours do you sleep per night?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mtClean="0">
                <a:solidFill>
                  <a:srgbClr val="000000"/>
                </a:solidFill>
              </a:rPr>
              <a:t>Do you eat breakfast?  What do you usually have?</a:t>
            </a:r>
          </a:p>
        </p:txBody>
      </p:sp>
      <p:pic>
        <p:nvPicPr>
          <p:cNvPr id="34820" name="Picture 5" descr="wake-u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7" descr="go_to_b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861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9" descr="slee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41148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11" descr="eat_breakfas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51054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you?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 startAt="3"/>
            </a:pPr>
            <a:r>
              <a:rPr lang="en-US" smtClean="0"/>
              <a:t>What do you like to do in your free time?</a:t>
            </a:r>
          </a:p>
          <a:p>
            <a:pPr marL="571500" indent="-571500" eaLnBrk="1" hangingPunct="1">
              <a:buFont typeface="Wingdings" pitchFamily="2" charset="2"/>
              <a:buAutoNum type="arabicPeriod" startAt="3"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AutoNum type="arabicPeriod" startAt="3"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AutoNum type="arabicPeriod" startAt="3"/>
            </a:pPr>
            <a:r>
              <a:rPr lang="en-US" smtClean="0"/>
              <a:t>Do you exercise?  What exercises do you do or what sports do you play?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35844" name="Picture 5" descr="exerci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51816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7" descr="rela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9718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9" descr="movie_theatr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28194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7" name="Picture 11" descr="watch_TV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19050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8" name="Picture 13" descr="rea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00800" y="28956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Picture 15" descr="talk_on_phon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0" y="28194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about you?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AutoNum type="arabicPeriod" startAt="5"/>
            </a:pPr>
            <a:r>
              <a:rPr lang="en-US" smtClean="0"/>
              <a:t>What chores do you do in your household?</a:t>
            </a:r>
          </a:p>
          <a:p>
            <a:pPr marL="571500" indent="-571500" eaLnBrk="1" hangingPunct="1">
              <a:buFont typeface="Wingdings" pitchFamily="2" charset="2"/>
              <a:buAutoNum type="arabicPeriod" startAt="5"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AutoNum type="arabicPeriod" startAt="5"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AutoNum type="arabicPeriod" startAt="5"/>
            </a:pPr>
            <a:endParaRPr lang="en-US" smtClean="0"/>
          </a:p>
          <a:p>
            <a:pPr marL="571500" indent="-571500" eaLnBrk="1" hangingPunct="1">
              <a:buFont typeface="Wingdings" pitchFamily="2" charset="2"/>
              <a:buAutoNum type="arabicPeriod" startAt="5"/>
            </a:pPr>
            <a:r>
              <a:rPr lang="en-US" smtClean="0"/>
              <a:t>What do you do at your job?</a:t>
            </a:r>
          </a:p>
          <a:p>
            <a:pPr marL="571500" indent="-571500" eaLnBrk="1" hangingPunct="1">
              <a:buFont typeface="Wingdings" pitchFamily="2" charset="2"/>
              <a:buAutoNum type="arabicPeriod" startAt="5"/>
            </a:pPr>
            <a:endParaRPr lang="en-US" smtClean="0"/>
          </a:p>
        </p:txBody>
      </p:sp>
      <p:pic>
        <p:nvPicPr>
          <p:cNvPr id="36868" name="Picture 5" descr="coo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7" descr="do_laund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162300"/>
            <a:ext cx="16764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9" descr="ir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1242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11" descr="swee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3200400"/>
            <a:ext cx="16764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13" descr="vacuum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4800" y="3190875"/>
            <a:ext cx="16383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620000" cy="1527175"/>
          </a:xfrm>
        </p:spPr>
        <p:txBody>
          <a:bodyPr/>
          <a:lstStyle/>
          <a:p>
            <a:pPr eaLnBrk="1" hangingPunct="1"/>
            <a:r>
              <a:rPr lang="en-US" sz="3800" b="1" smtClean="0"/>
              <a:t>Find and correct the mistakes:</a:t>
            </a:r>
            <a:br>
              <a:rPr lang="en-US" sz="3800" b="1" smtClean="0"/>
            </a:br>
            <a:endParaRPr lang="en-US" sz="3800" b="1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51816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 b="1" smtClean="0"/>
              <a:t>I’m work for a very good company, and I also student at MiraCosta College.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 b="1" smtClean="0"/>
              <a:t>The manager talkes with all employees once a week.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 b="1" smtClean="0"/>
              <a:t>The manager and I has a meeting today.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 b="1" smtClean="0"/>
              <a:t>The company’s profits looks good.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 b="1" smtClean="0"/>
              <a:t>The technician fixxes any computer problems we have.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 b="1" smtClean="0"/>
              <a:t>Everybody working hard every day, and company morale is high.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 b="1" smtClean="0"/>
              <a:t>The people in this company really likes working here.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 to write a paragraph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instructor will show you a picture.  Write a paragraph of 6 – 10 sentences describing the actions of the people in the picture.  </a:t>
            </a:r>
          </a:p>
          <a:p>
            <a:pPr eaLnBrk="1" hangingPunct="1"/>
            <a:r>
              <a:rPr lang="en-US" smtClean="0"/>
              <a:t>Use simple present tense verbs (affirmative and negative).</a:t>
            </a:r>
          </a:p>
          <a:p>
            <a:pPr eaLnBrk="1" hangingPunct="1"/>
            <a:r>
              <a:rPr lang="en-US" smtClean="0"/>
              <a:t>Use a topic sentence and conclusion.</a:t>
            </a:r>
          </a:p>
        </p:txBody>
      </p:sp>
      <p:pic>
        <p:nvPicPr>
          <p:cNvPr id="48132" name="Picture 5" descr="wri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752600"/>
            <a:ext cx="1371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"/>
            <a:ext cx="784860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352800"/>
            <a:ext cx="7772400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120</TotalTime>
  <Words>239</Words>
  <Application>Microsoft Office PowerPoint</Application>
  <PresentationFormat>Presentación en pantalla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Wingdings</vt:lpstr>
      <vt:lpstr>Calibri</vt:lpstr>
      <vt:lpstr>Times New Roman</vt:lpstr>
      <vt:lpstr>Echo</vt:lpstr>
      <vt:lpstr>Default Design</vt:lpstr>
      <vt:lpstr>Simple Present Tense</vt:lpstr>
      <vt:lpstr>Learning Activities</vt:lpstr>
      <vt:lpstr>What about you?</vt:lpstr>
      <vt:lpstr>What about you?</vt:lpstr>
      <vt:lpstr>What about you?</vt:lpstr>
      <vt:lpstr>Find and correct the mistakes: </vt:lpstr>
      <vt:lpstr>Time to write a paragraph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Tense</dc:title>
  <dc:creator>Kristi Reyes</dc:creator>
  <cp:lastModifiedBy>Windows</cp:lastModifiedBy>
  <cp:revision>9</cp:revision>
  <dcterms:created xsi:type="dcterms:W3CDTF">2006-08-12T14:26:10Z</dcterms:created>
  <dcterms:modified xsi:type="dcterms:W3CDTF">2012-06-25T01:43:56Z</dcterms:modified>
</cp:coreProperties>
</file>