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90" r:id="rId3"/>
    <p:sldId id="291" r:id="rId4"/>
    <p:sldId id="292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52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s-PA" sz="240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s-PA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s-PA" sz="2400"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BD3BFA0-EEA2-4A67-9A31-FD06CF15AD7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D3712-3563-4C9D-9999-C4369F91CF7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C54E8-9F13-4A6D-912E-5989B05D5C7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26D4C-9E8A-4DC5-828B-BD0C571A082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3BDD8-D1DD-4237-9AFC-AEA903F68DD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9399D-CD49-406E-A1BE-6F22E7E4799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E22FF-F4B7-4574-891D-096988AE8A3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16DAE-65B0-4F6E-A64C-547B09EBA7E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DD3DD-0982-49F0-8AF2-B3BF2D0C0E1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535F2-A20C-4CC7-B95B-1A318A6A5D0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PA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AEEE8-A44C-4CAB-8B2E-EB2D3226252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fld id="{9EF78312-938E-4098-B733-7947CAA4FF3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032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s-PA" sz="2400">
              <a:latin typeface="Times New Roman" pitchFamily="18" charset="0"/>
            </a:endParaRPr>
          </a:p>
        </p:txBody>
      </p:sp>
      <p:sp>
        <p:nvSpPr>
          <p:cNvPr id="1033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s-PA" sz="2400">
              <a:latin typeface="Times New Roman" pitchFamily="18" charset="0"/>
            </a:endParaRPr>
          </a:p>
        </p:txBody>
      </p:sp>
      <p:sp>
        <p:nvSpPr>
          <p:cNvPr id="1034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s-PA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7010400" cy="1752600"/>
          </a:xfrm>
        </p:spPr>
        <p:txBody>
          <a:bodyPr/>
          <a:lstStyle/>
          <a:p>
            <a:pPr eaLnBrk="1" hangingPunct="1"/>
            <a:r>
              <a:rPr lang="en-US" smtClean="0"/>
              <a:t>Simple Present Tense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77825"/>
            <a:ext cx="7010400" cy="15271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Negative Sentences in the </a:t>
            </a:r>
            <a:r>
              <a:rPr lang="en-US" dirty="0" smtClean="0"/>
              <a:t>Simple Present Tense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667000"/>
            <a:ext cx="7010400" cy="4114800"/>
          </a:xfrm>
        </p:spPr>
        <p:txBody>
          <a:bodyPr/>
          <a:lstStyle/>
          <a:p>
            <a:pPr marL="571500" indent="-571500" eaLnBrk="1" hangingPunct="1"/>
            <a:r>
              <a:rPr lang="en-US" dirty="0" smtClean="0"/>
              <a:t>Change these to negative: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dirty="0" smtClean="0"/>
              <a:t>I work.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dirty="0" smtClean="0"/>
              <a:t>I like my job.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dirty="0" smtClean="0"/>
              <a:t>They have benefits.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dirty="0" smtClean="0"/>
              <a:t>We have a nice boss.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Negative Sentences in the </a:t>
            </a:r>
            <a:r>
              <a:rPr lang="en-US" dirty="0" smtClean="0"/>
              <a:t>Simple Present Tense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590800"/>
            <a:ext cx="7010400" cy="4114800"/>
          </a:xfrm>
        </p:spPr>
        <p:txBody>
          <a:bodyPr/>
          <a:lstStyle/>
          <a:p>
            <a:pPr marL="571500" indent="-571500" eaLnBrk="1" hangingPunct="1"/>
            <a:r>
              <a:rPr lang="en-US" dirty="0" smtClean="0"/>
              <a:t>Change these to negative: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dirty="0" smtClean="0"/>
              <a:t>She has a lot of experience.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dirty="0" smtClean="0"/>
              <a:t>He drives to his work.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dirty="0" smtClean="0"/>
              <a:t>The new employee comes early.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dirty="0" smtClean="0"/>
              <a:t>My co-worker talks to me.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1625"/>
            <a:ext cx="7010400" cy="15271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Negative Sentences </a:t>
            </a:r>
            <a:r>
              <a:rPr lang="en-US" dirty="0" smtClean="0"/>
              <a:t>in </a:t>
            </a:r>
            <a:r>
              <a:rPr lang="en-US" dirty="0" smtClean="0"/>
              <a:t>the Simple Present Tense</a:t>
            </a:r>
            <a:endParaRPr lang="en-US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514600"/>
            <a:ext cx="7010400" cy="4114800"/>
          </a:xfrm>
        </p:spPr>
        <p:txBody>
          <a:bodyPr/>
          <a:lstStyle/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dirty="0" smtClean="0"/>
              <a:t>I / you / we / they 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dirty="0" smtClean="0"/>
              <a:t>	Plural subject (the workers, the people) 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dirty="0" smtClean="0"/>
              <a:t>		+ do not (don’t) + verb</a:t>
            </a:r>
          </a:p>
          <a:p>
            <a:pPr marL="571500" indent="-571500" eaLnBrk="1" hangingPunct="1">
              <a:buFont typeface="Wingdings" pitchFamily="2" charset="2"/>
              <a:buAutoNum type="arabicPeriod" startAt="2"/>
            </a:pPr>
            <a:r>
              <a:rPr lang="en-US" dirty="0" smtClean="0"/>
              <a:t>He / she / it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dirty="0" smtClean="0"/>
              <a:t>	Singular subject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dirty="0" smtClean="0"/>
              <a:t>		+ does not (doesn’t) + verb (no –s)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95</TotalTime>
  <Words>84</Words>
  <Application>Microsoft Office PowerPoint</Application>
  <PresentationFormat>Presentación en pantalla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Wingdings</vt:lpstr>
      <vt:lpstr>Calibri</vt:lpstr>
      <vt:lpstr>Times New Roman</vt:lpstr>
      <vt:lpstr>Echo</vt:lpstr>
      <vt:lpstr>Simple Present Tense</vt:lpstr>
      <vt:lpstr>Negative Sentences in the Simple Present Tense</vt:lpstr>
      <vt:lpstr>Negative Sentences in the Simple Present Tense</vt:lpstr>
      <vt:lpstr>Negative Sentences in the Simple Present Tense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Present Tense</dc:title>
  <dc:creator>Kristi Reyes</dc:creator>
  <cp:lastModifiedBy>Windows</cp:lastModifiedBy>
  <cp:revision>7</cp:revision>
  <dcterms:created xsi:type="dcterms:W3CDTF">2006-08-12T14:26:10Z</dcterms:created>
  <dcterms:modified xsi:type="dcterms:W3CDTF">2012-06-25T02:11:35Z</dcterms:modified>
</cp:coreProperties>
</file>