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9320" autoAdjust="0"/>
    <p:restoredTop sz="94660"/>
  </p:normalViewPr>
  <p:slideViewPr>
    <p:cSldViewPr>
      <p:cViewPr>
        <p:scale>
          <a:sx n="60" d="100"/>
          <a:sy n="60" d="100"/>
        </p:scale>
        <p:origin x="-45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E77767-9D9A-4E7D-9A34-F12107FB48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3EDFB-D3BF-48AF-B921-B0965BB47F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C83B3-06FA-4764-968A-5EE9BBF58B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85034-F610-442A-9F76-B3AF4136EC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F594B-BE37-4FB8-94D1-EC85553938A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29414-A5A5-4194-AB7B-13ED97428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6228E-C0A8-4930-BC1A-CE1CFA5C89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4BCF7-2982-4CB8-90C7-9D7FAFC61A4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635F9-57EE-42A5-957E-DF862570E16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8C5D1-8668-413A-B007-E9310F07FE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A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4AC19-8486-44C4-B00A-D3A4DB89850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AA3DE862-B3F5-4C41-9CC3-9E1793469E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70104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Simple Present Tense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Simple Present Tense:  Uses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5720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The simple present tense is used to talk </a:t>
            </a:r>
          </a:p>
          <a:p>
            <a:pPr eaLnBrk="1" hangingPunct="1">
              <a:buNone/>
            </a:pPr>
            <a:r>
              <a:rPr lang="en-US" dirty="0" smtClean="0"/>
              <a:t>a</a:t>
            </a:r>
            <a:r>
              <a:rPr lang="en-US" dirty="0" smtClean="0"/>
              <a:t>bout: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Everyday activities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Routines, habits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General truths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100</TotalTime>
  <Words>25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Wingdings</vt:lpstr>
      <vt:lpstr>Calibri</vt:lpstr>
      <vt:lpstr>Times New Roman</vt:lpstr>
      <vt:lpstr>Echo</vt:lpstr>
      <vt:lpstr>Simple Present Tense</vt:lpstr>
      <vt:lpstr>Simple Present Tense:  Uses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Kristi Reyes</dc:creator>
  <cp:lastModifiedBy>Windows</cp:lastModifiedBy>
  <cp:revision>8</cp:revision>
  <dcterms:created xsi:type="dcterms:W3CDTF">2006-08-12T14:26:10Z</dcterms:created>
  <dcterms:modified xsi:type="dcterms:W3CDTF">2012-06-25T00:49:04Z</dcterms:modified>
</cp:coreProperties>
</file>