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82" r:id="rId4"/>
    <p:sldId id="283" r:id="rId5"/>
    <p:sldId id="288" r:id="rId6"/>
    <p:sldId id="286" r:id="rId7"/>
    <p:sldId id="28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52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EF3790-9111-4E8E-BEA7-F4AE039D54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898EF-945D-4063-AD4B-B874ED51916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C543A-B389-458C-976B-81F487D3ADD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CFAB-25CE-4A5C-A616-47F9BA1678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CAE9F-2035-4770-82D9-E39D065F99E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7B04-66BE-4C70-A43D-71E5DBDEC0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4FA54-E37D-476E-AA8A-22D1D5372EB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5088-2A07-4011-9C98-CEA18F37DD5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65FBD-5C88-48C6-81B6-53A5D8C1B04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64942-5B6C-4A06-BD40-73A0624136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A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1CB4-FB8F-4004-B1F7-50EFF274A5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fld id="{53CAF69D-38E6-40E5-8E88-8090726BE7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s-PA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7010400" cy="1752600"/>
          </a:xfrm>
        </p:spPr>
        <p:txBody>
          <a:bodyPr/>
          <a:lstStyle/>
          <a:p>
            <a:pPr eaLnBrk="1" hangingPunct="1"/>
            <a:r>
              <a:rPr lang="en-US" smtClean="0"/>
              <a:t>Simple Present Tense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5425"/>
            <a:ext cx="7010400" cy="15271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Third Person Spelling Rules</a:t>
            </a:r>
            <a:endParaRPr lang="en-U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Third person pronouns are: He </a:t>
            </a:r>
            <a:r>
              <a:rPr lang="en-US" dirty="0" smtClean="0"/>
              <a:t>-</a:t>
            </a:r>
            <a:r>
              <a:rPr lang="en-US" dirty="0" smtClean="0"/>
              <a:t> </a:t>
            </a:r>
            <a:r>
              <a:rPr lang="en-US" dirty="0" smtClean="0"/>
              <a:t>She </a:t>
            </a:r>
            <a:r>
              <a:rPr lang="en-US" dirty="0" smtClean="0"/>
              <a:t>- It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They represent a singular </a:t>
            </a:r>
            <a:r>
              <a:rPr lang="en-US" dirty="0" smtClean="0"/>
              <a:t>subject (my friend, the boss, a co-worker)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010400" cy="1527175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Third Person Spelling Rules</a:t>
            </a:r>
            <a:endParaRPr lang="en-US" sz="38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162800" cy="47244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en-US" dirty="0" smtClean="0"/>
              <a:t>Rule 1: verbs ending in –</a:t>
            </a:r>
            <a:r>
              <a:rPr lang="en-US" dirty="0" err="1" smtClean="0"/>
              <a:t>ch</a:t>
            </a:r>
            <a:r>
              <a:rPr lang="en-US" dirty="0" smtClean="0"/>
              <a:t>, -</a:t>
            </a:r>
            <a:r>
              <a:rPr lang="en-US" dirty="0" err="1" smtClean="0"/>
              <a:t>sh</a:t>
            </a:r>
            <a:r>
              <a:rPr lang="en-US" dirty="0" smtClean="0"/>
              <a:t>, - </a:t>
            </a:r>
            <a:r>
              <a:rPr lang="en-US" dirty="0" err="1" smtClean="0"/>
              <a:t>ss</a:t>
            </a:r>
            <a:r>
              <a:rPr lang="en-US" dirty="0" smtClean="0"/>
              <a:t>, </a:t>
            </a:r>
          </a:p>
          <a:p>
            <a:pPr marL="571500" indent="-571500" eaLnBrk="1" hangingPunct="1">
              <a:lnSpc>
                <a:spcPct val="90000"/>
              </a:lnSpc>
              <a:buNone/>
            </a:pPr>
            <a:r>
              <a:rPr lang="en-US" dirty="0" smtClean="0"/>
              <a:t>and –x + </a:t>
            </a:r>
            <a:r>
              <a:rPr lang="en-US" b="1" dirty="0" err="1" smtClean="0"/>
              <a:t>es</a:t>
            </a:r>
            <a:endParaRPr lang="en-US" b="1" dirty="0" smtClean="0"/>
          </a:p>
          <a:p>
            <a:pPr marL="571500" indent="-571500" eaLnBrk="1" hangingPunct="1">
              <a:lnSpc>
                <a:spcPct val="90000"/>
              </a:lnSpc>
              <a:buNone/>
            </a:pPr>
            <a:endParaRPr lang="en-US" sz="3600" dirty="0" smtClean="0"/>
          </a:p>
          <a:p>
            <a:pPr marL="571500" indent="-571500" algn="ctr" eaLnBrk="1" hangingPunct="1">
              <a:lnSpc>
                <a:spcPct val="90000"/>
              </a:lnSpc>
              <a:buNone/>
            </a:pPr>
            <a:r>
              <a:rPr lang="en-US" dirty="0" smtClean="0"/>
              <a:t>teach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r>
              <a:rPr lang="en-US" dirty="0" smtClean="0"/>
              <a:t>                              </a:t>
            </a:r>
            <a:r>
              <a:rPr lang="en-US" dirty="0" smtClean="0"/>
              <a:t>wash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endParaRPr lang="en-US" dirty="0" smtClean="0"/>
          </a:p>
          <a:p>
            <a:pPr marL="571500" indent="-571500" algn="ctr" eaLnBrk="1" hangingPunct="1">
              <a:lnSpc>
                <a:spcPct val="90000"/>
              </a:lnSpc>
              <a:buNone/>
            </a:pPr>
            <a:r>
              <a:rPr lang="en-US" dirty="0" smtClean="0"/>
              <a:t>r</a:t>
            </a:r>
            <a:r>
              <a:rPr lang="en-US" dirty="0" smtClean="0"/>
              <a:t>esearch</a:t>
            </a:r>
            <a:r>
              <a:rPr lang="en-US" dirty="0" smtClean="0">
                <a:solidFill>
                  <a:srgbClr val="FF0000"/>
                </a:solidFill>
              </a:rPr>
              <a:t>es                         </a:t>
            </a:r>
            <a:r>
              <a:rPr lang="en-US" dirty="0" smtClean="0"/>
              <a:t>push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</a:p>
          <a:p>
            <a:pPr algn="ctr" eaLnBrk="1" hangingPunct="1">
              <a:buNone/>
            </a:pPr>
            <a:r>
              <a:rPr lang="en-US" dirty="0" smtClean="0"/>
              <a:t>p</a:t>
            </a:r>
            <a:r>
              <a:rPr lang="en-US" dirty="0" smtClean="0"/>
              <a:t>ass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r>
              <a:rPr lang="en-US" dirty="0" smtClean="0"/>
              <a:t>                               fix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endParaRPr lang="en-US" dirty="0" smtClean="0"/>
          </a:p>
          <a:p>
            <a:pPr algn="ctr" eaLnBrk="1" hangingPunct="1">
              <a:buNone/>
            </a:pPr>
            <a:r>
              <a:rPr lang="en-US" dirty="0" smtClean="0"/>
              <a:t>wax</a:t>
            </a:r>
            <a:r>
              <a:rPr lang="en-US" dirty="0" smtClean="0">
                <a:solidFill>
                  <a:srgbClr val="FF0000"/>
                </a:solidFill>
              </a:rPr>
              <a:t>es</a:t>
            </a:r>
            <a:endParaRPr lang="en-US" dirty="0" smtClean="0"/>
          </a:p>
          <a:p>
            <a:pPr marL="571500" indent="-571500" eaLnBrk="1" hangingPunct="1">
              <a:lnSpc>
                <a:spcPct val="90000"/>
              </a:lnSpc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300" dirty="0" smtClean="0"/>
              <a:t>	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300" dirty="0" smtClean="0"/>
              <a:t>	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Third Person Spelling Rules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15200" cy="4114800"/>
          </a:xfrm>
        </p:spPr>
        <p:txBody>
          <a:bodyPr/>
          <a:lstStyle/>
          <a:p>
            <a:pPr marL="571500" indent="-571500" eaLnBrk="1" hangingPunct="1">
              <a:buNone/>
            </a:pPr>
            <a:r>
              <a:rPr lang="en-US" dirty="0" smtClean="0"/>
              <a:t>Rule 2:  final consonant + y -&gt; </a:t>
            </a:r>
            <a:r>
              <a:rPr lang="en-US" sz="3800" b="1" dirty="0" smtClean="0"/>
              <a:t>- y + </a:t>
            </a:r>
            <a:r>
              <a:rPr lang="en-US" sz="3800" b="1" dirty="0" err="1" smtClean="0"/>
              <a:t>ies</a:t>
            </a:r>
            <a:endParaRPr lang="en-US" sz="3800" b="1" dirty="0" smtClean="0"/>
          </a:p>
          <a:p>
            <a:pPr marL="571500" indent="-571500" eaLnBrk="1" hangingPunct="1">
              <a:buNone/>
            </a:pPr>
            <a:endParaRPr lang="en-US" dirty="0" smtClean="0"/>
          </a:p>
          <a:p>
            <a:pPr marL="571500" indent="-571500" eaLnBrk="1" hangingPunct="1">
              <a:buNone/>
            </a:pPr>
            <a:r>
              <a:rPr lang="en-US" dirty="0" smtClean="0"/>
              <a:t>Fly = fl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  <a:endParaRPr lang="en-US" dirty="0" smtClean="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Dry = dr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  <a:endParaRPr lang="en-US" dirty="0" smtClean="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Try = tr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  <a:endParaRPr lang="en-US" dirty="0" smtClean="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dirty="0" smtClean="0"/>
              <a:t>Study = stud</a:t>
            </a:r>
            <a:r>
              <a:rPr lang="en-US" dirty="0" smtClean="0">
                <a:solidFill>
                  <a:srgbClr val="FF0000"/>
                </a:solidFill>
              </a:rPr>
              <a:t>ies</a:t>
            </a:r>
            <a:endParaRPr lang="en-US" dirty="0" smtClean="0"/>
          </a:p>
          <a:p>
            <a:pPr marL="571500" indent="-571500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Third Person Spelling Rules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315200" cy="4114800"/>
          </a:xfrm>
        </p:spPr>
        <p:txBody>
          <a:bodyPr/>
          <a:lstStyle/>
          <a:p>
            <a:pPr marL="571500" indent="-571500" eaLnBrk="1" hangingPunct="1">
              <a:buNone/>
            </a:pPr>
            <a:r>
              <a:rPr lang="en-US" dirty="0" smtClean="0"/>
              <a:t>Rule 3:  add </a:t>
            </a:r>
            <a:r>
              <a:rPr lang="en-US" b="1" dirty="0" smtClean="0"/>
              <a:t>–s 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final consonants </a:t>
            </a:r>
            <a:r>
              <a:rPr lang="en-US" b="1" dirty="0" smtClean="0"/>
              <a:t>k, r, l.</a:t>
            </a:r>
          </a:p>
          <a:p>
            <a:pPr marL="571500" indent="-571500" eaLnBrk="1" hangingPunct="1">
              <a:buNone/>
            </a:pPr>
            <a:endParaRPr lang="en-US" sz="3800" b="1" dirty="0" smtClean="0"/>
          </a:p>
          <a:p>
            <a:pPr marL="571500" indent="-571500" eaLnBrk="1" hangingPunct="1">
              <a:buNone/>
            </a:pPr>
            <a:r>
              <a:rPr lang="en-US" sz="3800" dirty="0" smtClean="0"/>
              <a:t>Speak</a:t>
            </a:r>
            <a:r>
              <a:rPr lang="en-US" sz="3800" dirty="0" smtClean="0">
                <a:solidFill>
                  <a:srgbClr val="FF0000"/>
                </a:solidFill>
              </a:rPr>
              <a:t>s</a:t>
            </a:r>
          </a:p>
          <a:p>
            <a:pPr marL="571500" indent="-571500" eaLnBrk="1" hangingPunct="1"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Work</a:t>
            </a:r>
            <a:r>
              <a:rPr lang="en-US" sz="3800" dirty="0" smtClean="0">
                <a:solidFill>
                  <a:srgbClr val="FF0000"/>
                </a:solidFill>
              </a:rPr>
              <a:t>s</a:t>
            </a:r>
          </a:p>
          <a:p>
            <a:pPr marL="571500" indent="-571500" eaLnBrk="1" hangingPunct="1"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Steal</a:t>
            </a:r>
            <a:r>
              <a:rPr lang="en-US" sz="3800" dirty="0" smtClean="0">
                <a:solidFill>
                  <a:srgbClr val="FF0000"/>
                </a:solidFill>
              </a:rPr>
              <a:t>s</a:t>
            </a:r>
            <a:endParaRPr lang="en-US" sz="3800" dirty="0" smtClean="0">
              <a:solidFill>
                <a:srgbClr val="000000"/>
              </a:solidFill>
            </a:endParaRPr>
          </a:p>
          <a:p>
            <a:pPr marL="571500" indent="-571500" eaLnBrk="1" hangingPunct="1">
              <a:buNone/>
            </a:pPr>
            <a:endParaRPr lang="en-US" dirty="0" smtClean="0"/>
          </a:p>
          <a:p>
            <a:pPr marL="571500" indent="-571500"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Third Person Spelling Rules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None/>
            </a:pPr>
            <a:r>
              <a:rPr lang="en-US" dirty="0" smtClean="0"/>
              <a:t>Rule 4:  add –</a:t>
            </a:r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dirty="0" smtClean="0"/>
              <a:t>to verbs ending in </a:t>
            </a:r>
            <a:r>
              <a:rPr lang="en-US" b="1" dirty="0" smtClean="0"/>
              <a:t>o </a:t>
            </a:r>
          </a:p>
          <a:p>
            <a:pPr marL="571500" indent="-571500" eaLnBrk="1" hangingPunct="1">
              <a:buNone/>
            </a:pPr>
            <a:r>
              <a:rPr lang="en-US" dirty="0" smtClean="0"/>
              <a:t>and </a:t>
            </a:r>
            <a:r>
              <a:rPr lang="en-US" b="1" dirty="0" smtClean="0"/>
              <a:t>–s </a:t>
            </a:r>
            <a:r>
              <a:rPr lang="en-US" dirty="0" smtClean="0"/>
              <a:t>to verbs ending in </a:t>
            </a:r>
            <a:r>
              <a:rPr lang="en-US" b="1" dirty="0" smtClean="0"/>
              <a:t>e</a:t>
            </a:r>
            <a:r>
              <a:rPr lang="en-US" dirty="0" smtClean="0"/>
              <a:t>. </a:t>
            </a:r>
            <a:endParaRPr lang="en-US" b="1" dirty="0" smtClean="0"/>
          </a:p>
          <a:p>
            <a:pPr marL="571500" indent="-571500" eaLnBrk="1" hangingPunct="1">
              <a:buNone/>
            </a:pPr>
            <a:endParaRPr lang="en-US" sz="3800" b="1" dirty="0" smtClean="0"/>
          </a:p>
          <a:p>
            <a:pPr marL="571500" indent="-571500" eaLnBrk="1" hangingPunct="1">
              <a:buNone/>
            </a:pPr>
            <a:r>
              <a:rPr lang="en-US" sz="3800" dirty="0" smtClean="0"/>
              <a:t>D</a:t>
            </a:r>
            <a:r>
              <a:rPr lang="en-US" sz="3800" dirty="0" smtClean="0"/>
              <a:t>o</a:t>
            </a:r>
            <a:r>
              <a:rPr lang="en-US" sz="3800" dirty="0" smtClean="0">
                <a:solidFill>
                  <a:srgbClr val="FF0000"/>
                </a:solidFill>
              </a:rPr>
              <a:t>es</a:t>
            </a:r>
            <a:endParaRPr lang="en-US" sz="3800" dirty="0" smtClean="0"/>
          </a:p>
          <a:p>
            <a:pPr marL="571500" indent="-571500" eaLnBrk="1" hangingPunct="1">
              <a:buNone/>
            </a:pPr>
            <a:r>
              <a:rPr lang="en-US" sz="3800" dirty="0" smtClean="0">
                <a:solidFill>
                  <a:srgbClr val="000000"/>
                </a:solidFill>
              </a:rPr>
              <a:t>Like</a:t>
            </a:r>
            <a:r>
              <a:rPr lang="en-US" sz="3800" dirty="0" smtClean="0">
                <a:solidFill>
                  <a:srgbClr val="FF0000"/>
                </a:solidFill>
              </a:rPr>
              <a:t>s</a:t>
            </a:r>
            <a:endParaRPr lang="en-US" sz="38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Third Person Spelling Rules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None/>
            </a:pPr>
            <a:r>
              <a:rPr lang="en-US" dirty="0" smtClean="0"/>
              <a:t>Rule 5:  Irregular verb </a:t>
            </a:r>
            <a:r>
              <a:rPr lang="en-US" b="1" dirty="0" smtClean="0"/>
              <a:t>have </a:t>
            </a:r>
            <a:r>
              <a:rPr lang="en-US" dirty="0" smtClean="0"/>
              <a:t>change into </a:t>
            </a:r>
          </a:p>
          <a:p>
            <a:pPr marL="571500" indent="-571500" eaLnBrk="1" hangingPunct="1">
              <a:buNone/>
            </a:pPr>
            <a:r>
              <a:rPr lang="en-US" b="1" dirty="0" smtClean="0"/>
              <a:t>has</a:t>
            </a:r>
            <a:r>
              <a:rPr lang="en-US" dirty="0" smtClean="0"/>
              <a:t>. </a:t>
            </a:r>
            <a:endParaRPr lang="en-US" b="1" dirty="0" smtClean="0"/>
          </a:p>
          <a:p>
            <a:pPr marL="571500" indent="-571500" eaLnBrk="1" hangingPunct="1">
              <a:buNone/>
            </a:pPr>
            <a:endParaRPr lang="en-US" sz="3800" b="1" dirty="0" smtClean="0"/>
          </a:p>
          <a:p>
            <a:pPr marL="571500" indent="-571500" eaLnBrk="1" hangingPunct="1">
              <a:buNone/>
            </a:pPr>
            <a:r>
              <a:rPr lang="en-US" sz="3800" dirty="0" smtClean="0"/>
              <a:t>Have </a:t>
            </a:r>
            <a:r>
              <a:rPr lang="en-US" sz="3800" dirty="0" smtClean="0">
                <a:solidFill>
                  <a:srgbClr val="FF0000"/>
                </a:solidFill>
              </a:rPr>
              <a:t>=</a:t>
            </a:r>
            <a:r>
              <a:rPr lang="en-US" sz="3800" dirty="0" smtClean="0"/>
              <a:t> Has</a:t>
            </a:r>
            <a:endParaRPr lang="en-US" sz="3800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109</TotalTime>
  <Words>157</Words>
  <Application>Microsoft Office PowerPoint</Application>
  <PresentationFormat>Presentación en pantalla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Wingdings</vt:lpstr>
      <vt:lpstr>Calibri</vt:lpstr>
      <vt:lpstr>Times New Roman</vt:lpstr>
      <vt:lpstr>Echo</vt:lpstr>
      <vt:lpstr>Simple Present Tense</vt:lpstr>
      <vt:lpstr>The Third Person Spelling Rules</vt:lpstr>
      <vt:lpstr>Third Person Spelling Rules</vt:lpstr>
      <vt:lpstr>Third Person Spelling Rules</vt:lpstr>
      <vt:lpstr>Third Person Spelling Rules</vt:lpstr>
      <vt:lpstr>Third Person Spelling Rules</vt:lpstr>
      <vt:lpstr>Third Person Spelling Rules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Present Tense</dc:title>
  <dc:creator>Kristi Reyes</dc:creator>
  <cp:lastModifiedBy>Windows</cp:lastModifiedBy>
  <cp:revision>8</cp:revision>
  <dcterms:created xsi:type="dcterms:W3CDTF">2006-08-12T14:26:10Z</dcterms:created>
  <dcterms:modified xsi:type="dcterms:W3CDTF">2012-06-25T01:10:32Z</dcterms:modified>
</cp:coreProperties>
</file>