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PA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EC0134-77BE-4B05-BDC5-C7D2ABE19121}" type="datetimeFigureOut">
              <a:rPr lang="es-PA" smtClean="0"/>
              <a:pPr/>
              <a:t>06/24/2012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PA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4A536-B649-4EBE-90CB-81D0AEA711B9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1520" y="2867260"/>
            <a:ext cx="8496944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simple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present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tense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indicates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action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present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time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which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not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finished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This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can be a habitual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action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something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done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regularly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such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as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brushing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your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teeth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every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day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 general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truth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Some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examples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are:</a:t>
            </a:r>
            <a:b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1) a habitual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action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I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wash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car </a:t>
            </a:r>
            <a:r>
              <a:rPr kumimoji="0" lang="es-PA" sz="18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every</a:t>
            </a:r>
            <a:r>
              <a:rPr kumimoji="0" lang="es-PA" sz="1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Friday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2) a general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truth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: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Rolling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Stones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play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rock'n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roll</a:t>
            </a:r>
            <a:b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This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tense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easy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to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conjugate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 English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because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all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terminations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are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same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except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he/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she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it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third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person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singlual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which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adds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PA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</a:t>
            </a:r>
            <a: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"s"</a:t>
            </a:r>
            <a:br>
              <a:rPr kumimoji="0" lang="es-P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s-P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332656"/>
            <a:ext cx="7772400" cy="1470025"/>
          </a:xfrm>
        </p:spPr>
        <p:txBody>
          <a:bodyPr/>
          <a:lstStyle/>
          <a:p>
            <a:r>
              <a:rPr lang="es-P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Simple </a:t>
            </a:r>
            <a:r>
              <a:rPr lang="es-PA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es-P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Tense</a:t>
            </a:r>
            <a:endParaRPr lang="es-P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38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47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The Simple Present Tense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Simple Present Tense</dc:title>
  <dc:creator>Jean Carlos</dc:creator>
  <cp:lastModifiedBy>Windows</cp:lastModifiedBy>
  <cp:revision>2</cp:revision>
  <dcterms:created xsi:type="dcterms:W3CDTF">2012-06-24T00:26:37Z</dcterms:created>
  <dcterms:modified xsi:type="dcterms:W3CDTF">2012-06-25T01:13:04Z</dcterms:modified>
</cp:coreProperties>
</file>