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9870-4992-42FF-AB29-59D072AB7488}" type="datetimeFigureOut">
              <a:rPr lang="es-CO" smtClean="0"/>
              <a:t>29/06/2012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4822-5D2A-4110-ABFB-55CFAD0482D3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9870-4992-42FF-AB29-59D072AB7488}" type="datetimeFigureOut">
              <a:rPr lang="es-CO" smtClean="0"/>
              <a:t>29/06/2012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4822-5D2A-4110-ABFB-55CFAD0482D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9870-4992-42FF-AB29-59D072AB7488}" type="datetimeFigureOut">
              <a:rPr lang="es-CO" smtClean="0"/>
              <a:t>29/06/2012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4822-5D2A-4110-ABFB-55CFAD0482D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9870-4992-42FF-AB29-59D072AB7488}" type="datetimeFigureOut">
              <a:rPr lang="es-CO" smtClean="0"/>
              <a:t>29/06/2012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4822-5D2A-4110-ABFB-55CFAD0482D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9870-4992-42FF-AB29-59D072AB7488}" type="datetimeFigureOut">
              <a:rPr lang="es-CO" smtClean="0"/>
              <a:t>29/06/2012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4822-5D2A-4110-ABFB-55CFAD0482D3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9870-4992-42FF-AB29-59D072AB7488}" type="datetimeFigureOut">
              <a:rPr lang="es-CO" smtClean="0"/>
              <a:t>29/06/2012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4822-5D2A-4110-ABFB-55CFAD0482D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9870-4992-42FF-AB29-59D072AB7488}" type="datetimeFigureOut">
              <a:rPr lang="es-CO" smtClean="0"/>
              <a:t>29/06/2012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4822-5D2A-4110-ABFB-55CFAD0482D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9870-4992-42FF-AB29-59D072AB7488}" type="datetimeFigureOut">
              <a:rPr lang="es-CO" smtClean="0"/>
              <a:t>29/06/2012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4822-5D2A-4110-ABFB-55CFAD0482D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9870-4992-42FF-AB29-59D072AB7488}" type="datetimeFigureOut">
              <a:rPr lang="es-CO" smtClean="0"/>
              <a:t>29/06/2012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4822-5D2A-4110-ABFB-55CFAD0482D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9870-4992-42FF-AB29-59D072AB7488}" type="datetimeFigureOut">
              <a:rPr lang="es-CO" smtClean="0"/>
              <a:t>29/06/2012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4822-5D2A-4110-ABFB-55CFAD0482D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9870-4992-42FF-AB29-59D072AB7488}" type="datetimeFigureOut">
              <a:rPr lang="es-CO" smtClean="0"/>
              <a:t>29/06/2012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554822-5D2A-4110-ABFB-55CFAD0482D3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AF9870-4992-42FF-AB29-59D072AB7488}" type="datetimeFigureOut">
              <a:rPr lang="es-CO" smtClean="0"/>
              <a:t>29/06/2012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554822-5D2A-4110-ABFB-55CFAD0482D3}" type="slidenum">
              <a:rPr lang="es-CO" smtClean="0"/>
              <a:t>‹Nº›</a:t>
            </a:fld>
            <a:endParaRPr lang="es-C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4E9-E76A-4700-8437-BF11E4C51BCA}" type="datetime9">
              <a:rPr lang="es-CO" smtClean="0"/>
              <a:pPr/>
              <a:t>29/06/2012 10:19:19 a.m.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 smtClean="0"/>
              <a:t>OSCAR ELIAS MARTINEZ </a:t>
            </a:r>
            <a:endParaRPr lang="es-CO" dirty="0"/>
          </a:p>
          <a:p>
            <a:r>
              <a:rPr lang="es-CO" dirty="0" smtClean="0"/>
              <a:t>CELSO ALBOR          VALLEDUPAR 15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7E9D-7D49-47A8-A4B8-4F9CDED059B4}" type="slidenum">
              <a:rPr lang="es-CO" smtClean="0"/>
              <a:pPr/>
              <a:t>1</a:t>
            </a:fld>
            <a:endParaRPr lang="es-CO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340822"/>
            <a:ext cx="1162044" cy="108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1330274"/>
            <a:ext cx="1143008" cy="1165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4214818"/>
            <a:ext cx="1071570" cy="1089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5755" y="4214818"/>
            <a:ext cx="1146641" cy="1104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1538" y="1357298"/>
            <a:ext cx="1084480" cy="107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500034" y="857232"/>
            <a:ext cx="226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/>
              <a:t>Forma tejida</a:t>
            </a:r>
            <a:endParaRPr lang="es-CO" dirty="0"/>
          </a:p>
        </p:txBody>
      </p:sp>
      <p:sp>
        <p:nvSpPr>
          <p:cNvPr id="11" name="10 Rectángulo"/>
          <p:cNvSpPr/>
          <p:nvPr/>
        </p:nvSpPr>
        <p:spPr>
          <a:xfrm>
            <a:off x="3571868" y="916528"/>
            <a:ext cx="30003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/>
              <a:t>Forma enroscada</a:t>
            </a:r>
            <a:endParaRPr lang="es-CO" dirty="0"/>
          </a:p>
        </p:txBody>
      </p:sp>
      <p:sp>
        <p:nvSpPr>
          <p:cNvPr id="12" name="11 Rectángulo"/>
          <p:cNvSpPr/>
          <p:nvPr/>
        </p:nvSpPr>
        <p:spPr>
          <a:xfrm>
            <a:off x="6215074" y="916528"/>
            <a:ext cx="29102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/>
              <a:t>Forma integrada</a:t>
            </a:r>
            <a:endParaRPr lang="es-CO" dirty="0"/>
          </a:p>
        </p:txBody>
      </p:sp>
      <p:sp>
        <p:nvSpPr>
          <p:cNvPr id="13" name="12 Rectángulo"/>
          <p:cNvSpPr/>
          <p:nvPr/>
        </p:nvSpPr>
        <p:spPr>
          <a:xfrm>
            <a:off x="6133904" y="3702610"/>
            <a:ext cx="23671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/>
              <a:t>Forma en red</a:t>
            </a:r>
            <a:endParaRPr lang="es-CO" dirty="0"/>
          </a:p>
        </p:txBody>
      </p:sp>
      <p:sp>
        <p:nvSpPr>
          <p:cNvPr id="14" name="13 Rectángulo"/>
          <p:cNvSpPr/>
          <p:nvPr/>
        </p:nvSpPr>
        <p:spPr>
          <a:xfrm>
            <a:off x="3714744" y="3774048"/>
            <a:ext cx="2677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/>
              <a:t>Forma inmersa</a:t>
            </a:r>
            <a:endParaRPr lang="es-CO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2976" y="4206880"/>
            <a:ext cx="1214446" cy="107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Rectángulo"/>
          <p:cNvSpPr/>
          <p:nvPr/>
        </p:nvSpPr>
        <p:spPr>
          <a:xfrm>
            <a:off x="920052" y="3714752"/>
            <a:ext cx="2651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/>
              <a:t>Forma anidada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22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OSMAR</dc:creator>
  <cp:lastModifiedBy>CELSO</cp:lastModifiedBy>
  <cp:revision>2</cp:revision>
  <dcterms:created xsi:type="dcterms:W3CDTF">2012-06-29T02:19:22Z</dcterms:created>
  <dcterms:modified xsi:type="dcterms:W3CDTF">2012-06-29T15:20:56Z</dcterms:modified>
</cp:coreProperties>
</file>