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6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BD59-5B80-40E1-B70E-E8A2A14A8284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AB309-0890-4E9C-8827-A7193AB005A6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7BBCF7-FFBF-4786-8C52-1FDE6BDCAE1D}" type="datetimeFigureOut">
              <a:rPr lang="es-PA" smtClean="0"/>
              <a:pPr/>
              <a:t>09/19/2012</a:t>
            </a:fld>
            <a:endParaRPr lang="es-PA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E52FDE-22BF-4043-8225-888CE0D18F97}" type="slidenum">
              <a:rPr lang="es-PA" smtClean="0"/>
              <a:pPr/>
              <a:t>‹Nº›</a:t>
            </a:fld>
            <a:endParaRPr lang="es-PA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t0.gstatic.com/images?q=tbn:ANd9GcQ1ZzTqKT9BEtsQQZpogkHde2sec0zmb1nVDRq-NetCW4aKvZUV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PA" sz="4000" i="1" dirty="0" smtClean="0">
                <a:solidFill>
                  <a:schemeClr val="bg1"/>
                </a:solidFill>
              </a:rPr>
              <a:t>República de Panamá</a:t>
            </a:r>
            <a:endParaRPr lang="es-PA" sz="4000" i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pPr algn="ctr"/>
            <a:r>
              <a:rPr lang="es-PA" b="1" i="1" dirty="0" smtClean="0">
                <a:solidFill>
                  <a:schemeClr val="bg1"/>
                </a:solidFill>
              </a:rPr>
              <a:t>Adriana L. Quintero A.</a:t>
            </a:r>
            <a:endParaRPr lang="es-PA" b="1" i="1" dirty="0">
              <a:solidFill>
                <a:schemeClr val="bg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bg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0852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chemeClr val="bg1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chemeClr val="bg1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ptyintmovers.com/panam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7324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907704" y="5661248"/>
            <a:ext cx="5379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Muchas Gracias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hQSERUUExMWFRUWGBkYGBgYGRwfHBoaGBwXGBYYGhoXHiYeGxokHBgdHy8gJCcpLCwsGB4zNTAqNSYrLCkBCQoKDgwOGg8PGiokHyQqLCksLSwsLCwpKSwpLCwpLCwsLCwsLCksLCksKSwsKSwsLCwsKSwsLCksLCwsLCwsLP/AABEIALkBEAMBIgACEQEDEQH/xAAbAAADAQEBAQEAAAAAAAAAAAADBAUGAgEAB//EAEIQAAIBAwMCBAMECAUDAgcAAAECEQADIQQSMQVBEyJRYQZxgTKRobEUFSNCUsHR8AczguHxYnKSY7IkU6KzwsPy/8QAGgEAAwEBAQEAAAAAAAAAAAAAAQIDAAQFBv/EACkRAAICAgIBAwQBBQAAAAAAAAABAhEDIRIxQSIyUQQTYYFxIzOhweH/2gAMAwEAAhEDEQA/ACJdPrR0u+9Zq1qjTdnUE9jXqcT59ZbNAt33oq3R61GRjRVQ1qQeb+CyNQB3oi6xfWohBFEUjua1IyyS+C6utX1og16+tQkcev4Ua0J4n8vzrUh1OTLX6xX1rw9VHYGpLqw/cY/lXhZv4KX0jcplgdS9q+/WR9qi3Eud8fSvV09z3o+kFzLB6ifUV6Nef4qjqJH2gSeBMz8q4uMR3MVrQLkWG6lH7340P9aD+L86kNC4Mz8v6xXP6Qo7En5/7U1oXlItjqQ/i/OvP1iPepCs024CkXA8DJMr93egNqT8vlNZMDlJF09Q9jXn6f7VALMck49eK+eQonHI+4xR0LykW7vUD6xS56qP4qjlq6RS3AntR0Lykyk3WI4k/hXh6r8xU42TMbT91eCw3ZT93pzWtAqY/wDrH3rg9R+ZpZNGxnynHM0Q9PbgDP8AfA5ockMsc30ev1E+lBbWtX17RuoJIaInjGYjPbmlbHnBPABj+h/l9DTckLwd0wp1h9aE+qNDsw9wgN5QBn1M9gaNe0qboDdvx79zNBzoKx2LtqTS9zVGmL1q3wJPrmK8vaMK2CsGCO8gicT3zW+4hXjkINeJ9aC5PvTd2yeArfI8/wC9DbTO2VRoHOCcUHMaOEAuqMzA+6m/1mfQD5f70/p+kpB3Bl5iR3HaTnt+Ne+EtsjysOPtAD5iJ4j8agpnY8K8CWn1rE8MT7H/AGxVaxuaRAxEywxPzFffpIBJVVOYIBE8ckHI+Y9DRQ/mZpVSRtx5gSJMqQNvGOefStzTAsLj+QpQAZUH7yPSZAru3fEcL/P2x2pcsVUFXLmYhVAgGSGKzz2/5pi/q2FsNuYn+HylR6Nme/IB7UlluNBE1bHAGRz3+Xy+tM2bjR5k5kAyR6ciKV6hq1AVjuC3LYML3MEMeeQ1CvWbgM7gUkRuJWPXuQZ9ya3Yy0yqNTdAG3wzOFkAgnv5hQhrtQCZuBT6KoP9/Kh6S4fEKXQ0AwMgAHv5l7UBrLFWZXIDH7KkRIMrJ7kGOZ4pVodq1aYwty7cb9peKgDso+6MAYzzS62S4aLrlQvqCRzAKq5OY7V5orhS5DAz+85Myv73HKmea88JrWlN1R5TeZVJmIIX+/oaclSZF0moKXEBJGy6GzzM9/olbPUAC7cXynzMsSxzJKyMD/n3rD3EJdzzPmnOeeP/ACq+3VjdtpuJLl4YjaCw+1nj+xVMkbpo58E0m0xjVs0E7FIBySBgxywMk8etKdN00vBBfaCxWOw7kiDFPaqx4agrnxwpUNEzLKfQHj25qabbJqUDBhLfvLHrwe/8s1OO9FpqnyGCxa5HmRbTNtjsD9o57jHrQLuv8S62xlggCD6wATBEQTmJH9Wtbp2JQFxbU7jJE5jiRwcHFI2+kPdc/t7TT23ZaIA8uIx69+fWjdiyT6SO7miYq8AEwp7AQDBMk4wTiMRXVhQ1s4BYMxYd19M8GeMSO81XewGW5bR0FxRAWBgHMEkY5Oc1NSyLRI24YokFRBJKz+fpW5eBvt6sE5C7YyLnMcjaZJAJIOOOKDdwkqBIncTz29Y9+3atBrdOLSh1VwquRCiVIO0wx/d5P9moet0VyAGS7uuAqpeIaY2hffJzP0FFSBPE0M3SFYA3Aspbb7JyWXdkCTiRmczXq2wSSp3QBHlIzmVz6wa6uaZbagvIaBGEbaIwSDgrnie1IjWRcUkQo5IBAYAr5oBjIBwPWgn8Gap7CnRsxEpGc/untiCMyaDqVJPZTJ5OM+oPHFG+JdYjOWtuZkCBz6kyDjH1qXZuN4clmPmIEmTEWyee3P308erJz1Kht7l5D5gpBHqIYxAJkRI9Pal7lsKpJEEOrEemTwAIjtzVbxW8g8hXYD5omR9o7oJ7jGO9SdfqAxZDuBZgDBjABMHn19fT5UYvdGlHVi+wwoFpWLEt2GMj977/AGmmV6UjJlNreaRJ4HAMYn34xQbqI0kMBtwQWAJCwDA9zmj2tEq+cOzKysNx7EiOQeAD7RNZtAjB+EA1di7t2W5KmBn6evvU17Dbdx7fL1j1qot2HEGQgd/UyBge5596ltq4EMCfX7P3ERP41roKjy8Bf0u5bUAOyqMgj1OcifauLnUHZPDB2gmTEyZ9STP0GKBq0UozE7YZVGScQ04JPp+Nc39Qnb7UyPIwx3zS8rHUHSopjTMQfMc8+/zr39Ddwdzcmf79KNbphKRkVOXyAuaBmUQQsfwiJ+frTumN0WgnjOsY5wBjAA716hFHR6Vqx4zaFX6IsEozFiDyImeZiubHRLgEPcKrJEBZJPMQYEe801dtbpn3+zg5+/8AKmdLqLKsoc7gSojdDAEwWI5xSqyqp9HvT+mpdUqWumDMHYZJwQoXIMYnvArv9BtruJV+2A4k+55gg0S7pRuuG00qrCQeCGyODPEZiuLeP3V+hP8AOmM9KmEu9Qgg27TQ3O9+8REqZIjEe9d29OpQKEFvJI2T37eYn+xRLWsIgC3bx3bJ+uMigdT6gVCltqqzqrBVjB+poLbDfmwY6b4YbaWBBkcD78ULa5QoSSJHlJhTx29a0HTNYb9hw+WFv8VZwc/6BU5EzxWYZKiKuhcEhWALeUDaDE+kE+vtTOq6OLI8MspckMDI5IIIWTnn24qjbJF3ywGKkKYBg4yJmoXxMY1do8SqN6CQc4HyoynIWGOG3Wyg2vbwLdsypQwHA8xG7dGRA9MSa4vajx9RZMiV5ncAskkbiRB5NPwsQfWktWm0gqSOcgn0OD/X+zo9jOVxpn3VNIrW3KsGK7ZlZB54OZ+6pmhY/pdttpUPJEzwSO5555pn4LLrc3M87ldoJP8A08k9+e1VW0T3H0uwSQ7TAgCY9SeYPejH0vY0o8toTW6V1WoI5FvcPmFx+VOWNe+osftlE2mVgy/xeXt6eYd6nX3jUXmIIHhlc+qqwNPfDMHTuGEgtHf/ANMDj0ovasCtSr+RW51F3KklFR4w8iT3nYOcQD8vnVyxeuFChBgYC7iwYDkgLkL7EDjmsdrOoktbSQ3nHOSIbsewiq+qv7gSGkBQTiQIEnPAOR3mpSpItibm3s41GndVcIyBVhARIO6QdsMfQ85iaC6w3h4e5tLz4YZSBJgj6xPauNJfG8Iybg5LbjG7I5EDBgGvbOit+GWtAreS0H3M0qFIJCkRzA59RTRkqEnF9CV+8Ltn7G+7uIlUCEEg7RO2WiOOeKLY0l7ZsWyQUO7cUzLQIkzIxx7V9Ys3b9u5tViNwaF4DETPYDk098N2HF2bitbVbZUM4hd0gctxzNUT8WScPNHOn0yOpI8tz97HlMyc+hhe3+9I9UsG2GIAG3c0nbMtgRDtjPp2HGRVPXWremfyXhdVx5oBmdpUlG4MT2mPWh6zp4axF2/tkAorFXbHAIUwo45afapqeyn221RxYtC/ZUXMlAcxksQCxPbEx35qZr7WoJhkYIcKPNG0HDYkDGJ9Ku6G3ts7jgMxgxz5gAPfAFTdY1+7ddvEAAJl1ULIwJJGWjgCeFppypghFtdEwdH3ISCGeYCi4F2jmStyC0j+E/P0oVi+yEpdXdtDEg9gBMLtwJwKZ1utUuPDteLsw1xlnn94bfqRM59eK8bUJbwjW2VliFWdoOQCHXcfvmltDcf0QG1YJZjb57ZAH3c0C9eLNztHzEAdwTzFanU2LVm1N5ENx+AO2JmFMf32pT9Wzb8TwVKkwC2SfTEyPkaCDdeAlu9TVt6n2qbQ1RnlQY4poyPS1tpp/SdKuuWiAFHBwxPoJx9KRyOiMHLo8VqldVbbdRp5n+Rq9ptAZBeByYM+baJIBAj/AJpzQ27N2VNlWw2TyDGcmc85EcVozLRwy8i/R703HTs9kEe+0Y/9xH+mvEk15dtizqrBUQv+XyeDIHPqSaPd1nh3CuwHJySc8wCAYNZspKF1Z4tI9SZbumuSTIaAAIhvMVkkmciMRzVe3atm2bhuqGCl9gHtIAk8cZqDYubrd+OPLcHylW/KaCdi8OJc6H1JEJZ2CoweTGB4nh3BwP8A1DXWitm4tw8G3EjmVIDBgR6gzBH1rP8A6xQBUQYQqrbuSICevcDn2rQ9D1SNdu21BWbXrMjwzs+4CKZsf3OgKN+0U/So/wAaWv2lggZhlgexMVXdSAGgwM98x70l8Q2gWstx+0ST7PS3aBGNOhtWoeoAMSYzzRrmlKR3B+yw4IHeleoLFpjmRmipCOFAuhxZvAOyjajyZxBVtpyO8VpOg6kG5Zjg3D9fK4/pUK5YD6uGEhrY/A3KpfDZ89j2uR+YrS6LwWwXVupvdcobT2133FYrdAkSVPkOTMTk96+0OiWzYdQSUMkMzBSDEgwOQCkUO9r2tX9T+y3bnbaWI8gkyyKQQ085ry1f/SLbXPMqwFJeJJiAAOOJgxA7CouTSL8cculsxLb7zyAC3qoCgevEAVUsPqguyV2/wmD9+JPbn0paxa0y7f2l206kSrrIMHsVz9CBxzVrRdNvXb25Ha5Z2zutBSAf+pWcEZ+ZxRfLwcqjKPtIWq0OpABDEgTgNEDPA+p++idK+IfC3h1ywCk8wFEAbfaa1j/C7i7te4nhshMcMRwTEzyYxNQP1DqLWqlGtbd5EeKm3apGCSxyR+6cj3rJutjxi7TbKui6rb2bDeuIWMqykkEgYDfQdwfpX3WtPqLaeIGFxVOVJIMExwp2me8GfamNb0S26LdYrYaTtPYxPMEAyPb6151bqrx/lbrbR51MiQOMj+/y3IrLHF6T/ZH0vxPZuEDNgnk7RcUn5nzD5ZprxDcbcCl0EDzra7TwYAYTRtJ1AW13eGm4GfMoJG0QTuwQCcxRHNi14QkLvjaEBIUyBBBbeJJOYNWfWjlSd968inU1faqWYCqWMMRyx4AIGYxSOrt3rhV7tkeFaSHW2wAgTLtt5wc+sDitf1FyFC21Vl84ZrgwsHJJ4jPJYcVnOu9R26W4FfxQ21SyBUtLJMhABNwwD5sjnPrH1XTLuK7RPtdTYo5S6FtBgANgBG7iAi8jiSTIqPpdCGc7WLERBkAGPbkfWvP0oCwEHO7cfuhf796407RbuN/0wPmxz+ANX4o5rYweg7S0kgxJyOPxnPeuuhCwGZT4m4dzlY9gII/Glumatl3ebAQ85zwOfeT9K76Ra8jP3Y4/v5kVJxryNBNW2d2xTlpaXRhTVjUFfs4kEfQ4IpnI4440uw9tfn8xg/Q07a6xetWWcMjG24BDA7mDyQS0ziCMetILcPrFeXkCsrXELLPmXgkDPP31ls6Yuuirp+nNd0+/xTBc7VksiC5uR1AORBaeeYrzoWp2uJ5kTP8A4sPzrSL1K1etKbdhQjJ5dxnyqf4QORt7ntSFzo7u87VmHyBtB4M4GTn8aVJq7Om7pIV+KrflDDlGB+owP5muOs3gXtv2bafowp/q1gvbIIglcz2Me/1qRavI2mB3Iz2Fabe8bjskx5eIAP5UEwzQDW6Zyx2Nt8pBMAzBiDPGCPpSnw+8kKf37ZT6ibYp7ofxvaRzusvDja0bDMwBzBPH98091DRWrdmzqUG2XE9h+0XeMA8lu081RppbJKm7TMpeYi4+eVDD8D/+X4VoPh3UbNVbuE4ZFBHyDA/lWe1bqb/lMjzrwR6xggHsK0vw70vclt3cW9vYxO0mQds7oPy71pdCwTTGOj6hn8RGZmEPtBJMYxA7d+KH1TTNdsoqCWOyB7ggf1r74b0V0PudCAx2474YYJPOAfr2pfW9SaylpgAwG8Qy9wYyOQdp9cehpYrk2kUnLilJle50S6olQ7ecwN3AywHeBEYqd1ZLiIPEUAOGEiTBCkx7HH4dqY6b1p3S5uUEeGz7QCJIjaBLGBED76gfrm5cukSqghg4JZvRQFkSpJIzxSSi4zqwclNWjQW2/wDiLR9bZ/D/APqgam4Ft2yYgXSCOJG55EjIwORVPpvTPEWzdBghBAjB3R3nHHp+OKBq/h27fttaYeEwusbZYSHEscFZgebn2ppS8FOL42RPiHrl26Ve3tYZgg59xnJjPfuaqfAFwtcYE42TGMMGQcDvEipOj6Klou16dtosDtfaVKsQcfTAx+ZrV/DPU9OrHaHBgsu4gs0ZI3BR5YGQx7YqSethSuVoB1b4S1Hh3XCWoLMdoEvEsQ3mkTkExk/hWKTo1w3ERRsJkkliMCJke0xjma/Ttf1xTpi1triEkAgkKyiJJmMcbZJ7VDudZGpKhmRzbXahK7mloz4itEmBPuKaF9o2RRuiPr+hH9HAABe2SWcxlGBMAEdoqd1S/GnUC5ALOSmMwF2sY9MgY7n0rX9WvAeLaA4tSTxnCj8D/wA1kuvapBobKDb4niXCxkbgIgA94zP31VPaJyjph/hGyvhkvcKREQCS2eMDtArUHUIqEKruRzuhR7Zbt9M+tYDo18jYqtsLbiSM4wACPnVdb3j27iXbg2pCox2HZmDu3QRMGM4mknjTdhx5K0c3NR4zuVCgNtAUcASd2PTIp3XFLmv0yrmGDPxyJZuPYD+dTNT8PEWk8K6rPM7luYgwJgCPoDPfNUfhvo2oF5blyyrBd0MCA7giPKrQzKQYmD3qnOPYihK6+RnqiBzZ3Ju8m8bp27nZm7+Unjnt6VL670DVFRei1dQgQqYIHsrGe+ea1XWNUrgW7fhqqBYUhtyEETIBkEARjgVNbUMmxkFtS4gZ3MSckc+3apOTTtHXHDGfpkzAX7J2+YG2QQPMDBn0P0pe85VOJBIMjiBP9a/XtD8PW9Wpt6izqLbHJZcIRzztkH2I+tZn4i/wv8IFrOpBGSFMBiJyMHMewn2p45b7JTwcXSMKl2VMAkn09v8Ak1pNJoyBaQgjvwfn+R/Cpx6dc0zbrjKDmCpIPzyB27g1W03xpdXbvi6o43RuHyaD+M0s52ZY1QrpunksA3lHcmMfSc1Ws9HtyBvZifQADGT68VHv9StG6Vt6e4BiQTke2NwEn3rrpepu3LqeWFyuxm+eSDIwT3X1qbmyUcST2Wzp0/cG4/um3JJYdicKO2ZqZ1jU35L6hHUAKslfSY8wGTHqa0wurbslrtwWnHe2pYETgCcekyBS+v65dSyrbNisIFxl+37+w9hj3NLGbTsvKGNKhT4Q1waxH/y37/w3BP5g042tuqL6yGe0CyFxJgxIzyJHGKz/AML9TDam5b73FIPaWHnU/PBH1q4NYv6UhBncNj/Mg4+cia7L5Kzlvi0dXdRdvW7TBi6XEhkAxJH2RmFJkifapvWrT2zYa6u07gpIWBtIIMkADdBGM/SYpzTfE923cNpgjeFu2YI8ylmUkIRM8UT4s1H6VoEvHYoVwSLYEidymWJ9SDHauZpx2dVxl0Yk2tjMJypIPbK5NfoNnU+L024FAdkXdtKg4DsBhhB8jD7qweoabzzEttYxkTADZ+ta/wCBbm5TbP79p0+sbf8A9X410z9UbOOGpNGTS1qLjzd27lC7RKrhcRBgDn0qx415QNxIMDhg2BiARI4WqKX9MAFa8SVhnlXAPqIUcHjn51PVkJbwwQm7G4jIMfw4HfFQxuXkpNKtGp0OpvroA1skuWWNxiFO/wCQUyv3meazfUtVusKly2Q7MbgaexXzKPYkgzPaqqM46ZdglWt7XBBj7F1G5+Tn6VnH64dUJYQVaPq0z+VNjr7gM/8Ab/RZ+FQN5O791p79lJkd+OKzWo1N65etBBuQkQUtwXli28rkhsj5RWj+FhFxQe8z9Q39KN0fX6VrVlWS4rjajuTIhZQQAZnAERx602bTtGwO40H+GNcyacLclWUsBuEEgHBEjgExPzp2x8SbXJuYAuQuT5gAGJM4HJpq+unZA4vptUHaLhKopgeQDgEkTtg+sGsSfhjU6i8diEh4beSSiexuHEYwOeK5+bd6OuUFFKnZor2itPvuC3u8Rmc7yQoOSwE95OO1crp4TdalWVWDLc3MNrDJESFAknB78UK7rTYHgqLb3EInfLgwPMSFOfWAcTxT9nWsVS7cKqzsqeGgIBkwMNkwCDEACZPrUU2XcY+WZ/rHxBdRwjJssJABt4FwicbgTKkTz27CuugdRS7dBG0TsgD2Nye59fx7VouvOmmawTat+I0lUYzHAMhCYJJEH1Bomq0QQm7qNOiWyu1thVl3GILNPibv3ePvroxKt0c+VcnSf/BXW6i2169vPkKfayFADFjLD12gAZkkc1n16bYuq3hIbhX7UEjygnzTgR3rU2emaK5aZVYvaaXG8tKuAEAHDQFBwcCT9M11bQGxYRCbbIXbaVgtBIBVicNAbv3mjxcpa0Knwi20n/oe6J8OaQjxLzXECgbXU7liTuBPh4I/nWX12l8O49tyTbDSrBYFzI7kSJzMcEGtT02+zW2RQu1ZKhgIgwiiSQJlu+IqjotFqSwNzT2DbE/5hVlAiYIDEz3G0Gg3JOmOowlG0z8+0vWWR4BJUtwc+XiNxBjGJq7oNKuoK7roASHZVEmJggCRkTOAar9T6Fq7dwixp9M9oyyMVVShPdfEIYRz3BiuW1N4oU1FqzbcHBQLJ49ZB++s56sEMFy42StddttrbaW7m9F832du0EZEc+895qvr+n37lsXdNesgA9ro3MT+76duGIyKS6d0EFg13UKFmWDptweNoDqwn1UkH6UP4ksLaQporit4hlnhiVA4U45PEiPlW52tDTw8HT8jGh/xB1NwDTlEa8rHMgbYnOJDEegjmpmqa6tx31Cy9thlWYySQPsHI547VBuWdOLkA3C0EvtPM91UgesxJ/lVFevhkFpxbUAEElSN6gY8y53e0VRJtWRc1F09jWt0ZutsuoTwdplWWe4E8xn+tSOo/DTWFZ0unapHlZYaWMAYwcmZgU3bS8yg2LrOF8wAJkBsCBnHsQJzg1xrjqLiWkdW3Lue4FSFEQFkKNs96DTUuwwl6XooN0yyxAt+O8nl/KvzJHb6V8+gdQ5XYgHcMu0e5YfkJJ4imOgaFtVcC3HbbExx5RycwoE4/KrXxzcW3pRp7Qti0drFpyTM7V8ueJJn2qT+QK2rMy/Q9XdKsiAiFKltqhhAMhXOR+HFLda6vrX2rea6ikTtLYYyJYgGOwweO1fdF6g1sx4zFojP2YA9SeAPWAIqpd0FvUui3gdzSFc7kRo/huYUgdqi5fCOqGDkvckY7Q2mt3vFFxt6mSfnx61Z0Ba5dBS5bD4aHbaCQeAQIB7Zinur9GUqAlzY6eXYZM8TO7M8ZiDRtP8ABRCA3f2O1Z3Kw3GeA1tgcmMCRxVceV9EcuGpbaYr1HWzqWcEcgkK0wRhhJAzj0I5zV/4X6hbWxdtXHCgPgtHf5kCfL3ioep6HqbWEVdQjySSiFpYBTG7J+YP5TXf6oZ8XNMyMO/mKtwF4JEiPU81TkpekRQlD1UL9aWb29EVbblgold0RIYgARJ4kTVT4TuFHI3D7WI/6tsn6Auag67RhWHhOgcASCY4985Pyqn8P2rviSbcAlVZlKmAxKzjOAx7dqvHUas5+5XQlqFdXO4iWVhk9xOTj1FH6XclfXy9s8T/AFFOdT6Nc3krctl2uM22QFEmSATJP1A7170L4T1KjcyptEgKrgsZhp2mIXETSKSZSWGUVy8F3RrvsalG4dLsCBEMhYDH/YKyFqw6qxKkKI7QAf8Ait3oOiXlQkAKzoFG4jBEpJAJMQSawWo1l5me07KrBp86kSBhmntMekRU4++zZY3DZV6AzeOsnAccDmTAzz3qWdWLTlZAIvPmCSArGDBxGaqdLYBwRjzKTn3BP5UD4g+Fb4vNcGwq73GUZn1IJAhcEckVfK15I/TxbWi10tS2jAVtreKsNH703ADjI7Z7R7Ul1z4g1CXBae94pYqWgKfKZlV3gweDwAcelD01z/4S5ac+GSwIYENkNuAUKZJg+w980x0C5ZvXyfEK+GqqNy7g0qwYQoGwn7WOZ+/k7lo6bSVeThNfZVcjaRuYBgN/mPI7SSMA8D51mL1++94qxuXSM8liq+mPp6Ct/wDEfTNLqXhJt3VkSABOzmQ328A+8DinPhDVaOza8N71pb8nfIK+bsCXMMR7GKLT+A1em9H591XpV60Ea6AN6naCZYARg+n2uKHZuk6W9JMeJagEmJ/aHj/TX6uvw7p9W3nUXFtsV3Gc4BOwgwRMZ+dYD4w+H7ekFy1auFwbtswRlDsu+UsOSJBkfxCeavjnUeLJSw0+S6CaLWPp7F67a3eIr2UXaJaIYsOMiDQut/EZ1aWd8b0baxEZJYNOBA8sYBPBoen68bC3YifFB5jhDJkAkRAj5mhdQvNeuWrgtsN0OTBhsfaBjIkgTRUv6oHFfa0/0UtNqrdvTXGvhwhNtJUiTuLtIH+mk9Rd06lTb1Vx1IWV4IhhG4H7RAzHeORVXprsunlrTGbgGADEKIYhiMSx4mofXtDcZi9yz4PhmPsTuJgE+Jjy8EHI5FQytvLR0Y4RjgUr38GiW/8AtFa3cuXbcwS53g4G4QpORzzPbsaT670JLdlovre8QpABQwdwEHcSRExKke5AqJ0S8VtTMTuYx8m/MRVPWabT+G3iAtcG3wWBhZO3dKzk5J78GuieFUjkx53b0NdTfUiz4f6E9vZt/aOpZJkHIEjJjJJH4UPo/V7Ny29vU2havKki4pjeCMcqxBHI2wPlWh+E+o3btuTdLMjwN0nbKxBWQHUgeszWf+Mfh4qu7aiYJVrSwTkFgbeSFEnOYiuZwcHR3KSyR5EDUa3SshW0o3AiDwQoAywXycYBAnGTUq827BmJ7fScUAdStPBtqVgGZM+4jAgfSmNChbgT64n8JrrxKo0cWa3Lk0Wuj9UWzcD+EdpI3KTh1kGCuQYie9aTqXxc0Rpwqgk7oXb926f/AGrxWQVR4oHIUEmJ59M/TiqKySJloAExH2fZVP7xPY/I1OVDwbSPtN1C4ibd20cczgdsyK0lu02t0624LOrhlBMArwy7gIE4MQOOawXjk1S0XXrtsQjke/p8vSo6qhounbK/TzpNO7+Nb3NbMFvCY215BIZA4OcbjjBHtUDqmtfVXtgvWtn7o8RFAX1OFk59J9qp3/iC9e2q91toEQWMfWPWtJd6ZYvBrlqLl3YP2Jgg7RG22SeOTGefWl4qqK8+Tsw6dIvAkWGdmG37BOJHfaYOYEZjNO2viW9aZk1CrcL4aUlwRyRws4iaGui23G8O34TCN4cjynuMiR/eKbPwzdZ1uXLm0CJYmV28xicexAFNw1onux/o3VV1H+ar2lUSYO0hcwVyvMR35963nTDprlq3tu7lABh2G5jmCRPMj07V+X6nr1664W4LblAyr5ZXaeftN5l9PrVT4d6ErXEtvb/a7icOQNvPnXbuEZOCD5sxScF8HU807qzdav4dVleAtoc7iqtAGWkXMGYjNfnl/S7Lqjw/O7Yt2jDCSSjHaxAYyCEBMDuOKZvWdZob5W5e8S2CYBYlePIxXiBIMEdvrQum/ETaK41wW1vOxje26ZJztM9z7fWs/wAEZ3ooaX4E8gubr2nJmFZsn6EH8aZ6N8Ou7si3C+wjduEFZAIBPf6D1p7rWt1ZHj27dt7RQN9uO0nbJAj5SeaX0HxTrN5Wzpm8NgGD3BHYFmk428wPSOc0Fy5djtYuF7v+CN174ubS3rumcAlNoG39+YIkxM5HEDn2qp0r4ZOrtpduFNxTcBtuDYYna2AMTkSJrE9S6Zd1l65eUzc3/wCXO5iTG1Q3EgQO3FbP4Gc3rTLcU+VwSrMYkgqZXgkbYHpPtTxipW09gUqq1r8nXUfhJ7CM42uFEsywABxG2Z3T7RAqj1HSG9bKeV/MWnzbdpGBAaGYHuaZ1QAFxCxClGBHt5Tx3xI+RoVvWWFXwwu0EQFEDyjgKAe2OKM3WmUhi+43JUv8GZudAKrvy+6SJ9B85n05+te9NtMpQMR9r7GJGSCYHv39qr9Z1jqIVCVFstbCwWPaMHB4jE81kvhvS3G231i7Jh0UgMjA5kPA5HrSQSjK3oi/p++Ja0l6dWx/6tT/APbuVizfJOYYwfScz3Oav6C9ft6ib2ndUJukNGPOjDJWQMms22cwOD3+dd8Wn0ceSMo9/kNpdSQw2u6ZMlXI4nuc/ca1vU2R9Ml0qxU3bE5JYhjeNwye7bQZ/GsYhO6c8H+fpW21WpFvpgH7QF/DXy8YQMQ/qvm98xikyJLY2GTen8ANF1mwGm3dSxuBS4vhzuU8HcR9qPQnPc1d/SrWyzbF9ZBYrsDYAk4GYAEfWK/MLJm591anp4nUL7WmP/kwX8hU2x0ndFr4n6aL+lItozOGTaSQsbST5fQducyeKwer02os7vF37c8tIJyQPSQI++tt8X9RuWbFnwyAS5LT3AAgDPv2rFodRrnYrb3EBSVQdp2ljmT9anHcrZeSSjSK2itAWlU8+RcztyQGmM9qF1PXowRBIYOTEeUAjtOT27mvusXv0dQGBBBBODgQckfNvwrPL10Xii+aUVuTjJxt9ABGPnXZNptHn4oS4ydD9y0GEkfL6n2+VcahbisoUbkAlgzttk+omZiAOP50yEwg95+4f1JpW71UMzqkHcdpIxK5/IL+VD6ppRQv0jk5N+Aup1GnvKpvWdr4BZDG3/b5gxPNOdJueGLiWbPjhx5S6y68ifIpB55xn0rN39eAzAn5+XJPcyef9qJ0/rSqSQSCA0Q0GfeZrz4Nx6PTnOc+zYpoVjdbQoxAkXbgliPTaMT6Z47VPvdcCHyDYwgblckEyZ5ABU4EEVFtfEFzwim8qcMW7x3E+hpXR6gu0gI5Pl4jPIMjk/jR5WZaRQU0ZDQFaiq1Yg0HU1R6b1a5YO620H1gfzFSw1dBqInRsl+KLV0Kb0h04cKGJ9A0/aHfMRQh8XgSRbLE93eQRPdAoXPpWVFyjaLWNacOhhhwf+aNivIy908NdZbZItICTAERuOY75mPqa3nRNJZ06kow3Ex2mPTzZJr876VrUa8rXHZJJLnsCZJYQDn6d6Pq7r5DNAj7SMSHWZDBgCYH8MznjtRSKwmuzj4+6ybmpIVbiqAJ3E+YgYO3gQDH9Kz9rWkqRJz3HI9wexrQajXPbAHkuIeAGBOB3J8wzPIFX/hv4zhdmoVFXJnzFiTwAFxHrQaKqaML+s7pAU3rjJBBVjuwe2Co/wCKsWOu6i4m3xbgWY4AG307k/SnviLrNu+/ktoFBwSon7+fv9vSpL3dqlicD+xS2wPJehrWdUGjO/ZuDAeZWAYMfLAB78ZEn2Gab/w9+KP0rUXhEBUUKDE7VYmTtCifMeAO1ZPUdSNwbSBtPb05E/PNe/CxOjveMsk7SpUxBnvg+omK0OMJcmUyZHwpmx+O+rtaZkTlrfrxO4Ej0+yO9TrfxWES0CgYugLOjScHzYKQskTt3H8aldS17ai54lwgtwMcDmBQTsiCJ9T/AE7Us8tvRzLNWkOXfjw3L3ACDyqs5A4BmPXPcU/rej3BqC9rdLZPhmCC0mYHIPMEcz60P4Z/wx3FL1xy1okFUJglZxnMDv6wOMiqXx3121pjZUWUVB5QqCDCkblLEAzBkRgBu80bfZ0wXmxHqPXClk25cORA3mSMgEdo9CYrJ3RHuIqz8SvYbV2XW4l1XRYAyEJwylknO6Tx6c1Hu28dp9frXXg6ZyfUXyVnCCD3rXfELkaPTIOCTP8ApsaePzrIqnv2/vBra/EuqezZ05Rin+ZJI8uBaWGkbf3O9Nl8C4fP8GP0OnJucd60PQnX9LdSyjyWkWWGSxLECcEyR99A6NqXDhjF0DhWkqZ/7Y/PtVfSa21+kXTst2ldVDCAULDcpKh5h8QYyZPNSmq6KY5N+6in8WdGZrdooZdLqhsiFU5cmeSCq955rO/rW5p77MAgUW9kPOQzBgQFycx8ua076wEBVBAg8jJkZkR5fX1AGYmKxXxNqla7yCFCjAPYc5wexn3rncqdotP2BuvfEtu9aZXS0C8APncNpnG764msVZ6cFvWxbO4seB6cepnmrFyytzEA+kgfhOKQPTzai4GIZDIIxjkjHBHNWj9Qn2jnxriqv9Gr0WjP6RbFwbV77sf9RmePSofWeni1fNpAqAbiduCWHfdn28ojvzWk176u3al71wWxDQXDZwSBMkccTWNbrLXix3jLFoOT7fcMRR+om5NMGHFwja6F31KONt2CQSJBiOBPOZ9a7t6O0ST2YQMnB7fT/ekOpaUt50AIP2gIkf7d6Us6o7YJ/v51zJHYo2rTGbVl03LtBwe4IM/3xTHTtetqG2QTJHzGMZxml7gO0MGyO04A+deWryzLIpnmM/PnisNWi6tyjI9IK1HW7TEWOhq6DUqt2uxcoWTaGA1EU0sLldh6NknAZDV0r0ANXQNGyXGhlb1di5QbFoswA5OP7mmQ6W3C3VbJgYMN2MHuPcVqsaKbPrdyq/TdZtncoZDgiBjcOQSDWn+FtIl2YsLsHLMBB+8HH3Ve630vTjTuxVQFUmVWYxg+XP1rUdMMT7Py3rPw+pQ3kbaMQpkkjI3SM/SIxUbTXDtkn6H39P771ql00z4V+2ScbdxViPTP5TUvWaJeGtlXzniff3PvWe+wuVqpIkM5n7J9oo9zFs8zEgRzHMnsIH1o9jpO5lG4gCSfSR2xnOO9bfpOotWoUom/G24wksggFFABBdVAhQM85INT4bpCrCntdGd6L/iBdTar7tpIUKVBCiOEgA4/hJMelD03w3c6rqnuAfsbQCqCwie4jMk8/TJp3/EC5Z2WiiqLpc+Y2ikgDjKjccjiovRPifWaPyqJsZJAKkCRyZgg+/tVpSqRWLtU9CvxD0u3aum0loLdVlBdcRBDN9k5EfSglMY/vNXvhD4isIz/AKWpuG4RDkBtomWADcZ7jj09danROnakTaC7j2RyrR/2kn8qtHM2+iU8UePuPy46bH0Ht6V+j9UuC3ZtsTAUPPeP2rKOOePwr1f8N7RY7LtxIjFxQw54BUr+VR/jy+A4sCSFZmbEesf/AFFzS5siegYvRHmnaJ+su2CT+ztn7J3DaCR+/IKj85+VEHXtLY/ywRuMyB34wWyMelZ3U2mbhiPxHyx7UDW24QAru9SDEfTn8a5FNmjlbZX1/wAXggBRsVsHvP8AUe2PrUDqel3XA1uYJySZJGMn1NBuC2qqsN5jAzgEQwimdPcDCckTgEZHY/nR/I7b7J13UvbxG5gJPpniD9Kpidg98n6/OhWS5JDBQJxz/OnNIVLbWbaDzgx+WPnQe+hWm+kIa7qDMALjsyjygEkhe2ATA4FT7XSXNxYICtwRGYwZHHNV9SATCpukkdiCO3IFeW9HdGNvhgExPInBhcRTpS8lVcUJajSnTOVuxFwHZBBO04yFwMflSFzo9zYWw6qMEHMT2HPvHzrSP05nG3mf/KfY80BenGxcJYPA4Ejy+5BEnH5UeLXQyku0Z++hFrcVZCcCVw3H40il47pGK3X6QtxSoh17iD95U5+orE6rSNbYysCcEcfQ0F+SsdljfRFalFeuxcrEaHFuV3vpVGoyGgChlDR1oFtaODRRKQVa7FBBrsGmJNDWmALAEwCefSrN26GK83vDBVSeAMtxyQJP98Z8Gi27hHBI+tYEXR+hdN635bZdPKCTbeCsEeU8HI9j7YovXfiNrpa0iubbDYeRuBwxDDAEmPr9KxOhvyw8RmPpmZPp8/etNp9cQII3QSWQfa82JXsQIGR5hnEZopnSpNoyvxJ0f9HcMrSG9CW2+xcEiTB8szip9vq1zbt3nbyAcj6ehr9G1XRGuWwlx0t2mUjYSAUae24EljwTz6CvNH/hbpMbr11y0QVIA9SfsnB9/TvTNFErMb07qpYeGYz6d/Wfp6Vaua22be19u1ycEzHf7/fjy0D4q/w3u6YG5ZbxbQEtMBlyAO/m55AHBqb8P9X/AEYLdvBntMWUII80Rv5BGJHPrU2mx16dDnxAbF5AANxBBAHMQARgGKyeoZnGy2SQf3WgEeg9/ofoK3SdVsX5NpWtAESCB3jstTNbYtljl1BidsCdslSQeTmlquxZSje0ffC/RA9pRdtqPEcDdcYqwSAQUXu2THI9q5+Jvg+5pDuR2ZDkMFMr6BtvP3Ck9d08vEMrmAPMII+/+tfXPijVLaNhrm9RgbxLLB4Dghjx3mqRcktMDUJKg3TPirXW0Uo1xrfIaCViY5iAAQa51d8Nde5JIJwCcADAgfL+dTRrrxtld3lPYSJzME/3x70IM4EkeQnaSCpggT6/jU8nKS2c88cmqR3qtXHCnmDHp6/KlrpJnb3GD+XNdJ1Dy4tkn3IE/n2rsXASJDDjAg/T5/h7VNRfwCGN/Avf0SPgjuMcZ9cd6mPpmVGKPuVW+yvIA796tvpW+zsM+hHrkYI5olnpADbmgdyBOfn2mO+aqotFfb2wCltvlWYEknmntL0dCu65cZSwkBRMYnzbiMdsVX0/UEtK4t21XeoUznIM7s96nM81RJeBJZePQK1owmQxJ+X55rtj616TXhNEg5uR8CRkdq8u3CwAJmOK6JoRNYyTEtTpBkjDeoodu5Ji4ASe/E/PsT7wKbcUvMcjvIzxQas6ccmtMzKvRlagrRrdTOhoPbpm3QUphKJJhVeiK1DFESsSYQGiKa4FEWsKdg10Grxa9FEFB0uQKJb1TBtwaCOD3pda7FAYfs9QYHcTJ9TmJ5Oe9UNN19t8l22xEKSOOOKiDiul4/v3rG5M/Rfhv4v+0LqjZkhiyg9seciRGakdbt6Rrv6QhJDEE2cKsqAMgdj6j39ayrf5i/T+VM3f7/Cj0V5uh9+o27QddMiorwSCAT6hc9gTz7CoxvEmTRLdCbmgSbvs9Nyh3LYbnHv7V3XS1gIBr+gmCUvLcEgfwnIJ4OeRFLaHoN24cbQIksTgd8kcHBqj6U7e/wApPp+RoplVNkWx0gK4JcECCRHMdvSqAuAcKFyWBA4Psa5ftXy1rJyk2EBLDnHvS1ym9Rx9KU/v8qJJsGzVyWr2vGoiM83V4WrquWoinniVyzV73rk0CsQZNLasmO9PWeW/7aL037B/1/nWOiHZ/9k="/>
          <p:cNvSpPr>
            <a:spLocks noChangeAspect="1" noChangeArrowheads="1"/>
          </p:cNvSpPr>
          <p:nvPr/>
        </p:nvSpPr>
        <p:spPr bwMode="auto">
          <a:xfrm>
            <a:off x="0" y="-649288"/>
            <a:ext cx="19621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028" name="AutoShape 4" descr="data:image/jpeg;base64,/9j/4AAQSkZJRgABAQAAAQABAAD/2wCEAAkGBhQSERUUExMWFRUWGBkYGBgYGRwfHBoaGBwXGBYYGhoXHiYeGxokHBgdHy8gJCcpLCwsGB4zNTAqNSYrLCkBCQoKDgwOGg8PGiokHyQqLCksLSwsLCwpKSwpLCwpLCwsLCwsLCksLCksKSwsKSwsLCwsKSwsLCksLCwsLCwsLP/AABEIALkBEAMBIgACEQEDEQH/xAAbAAADAQEBAQEAAAAAAAAAAAADBAUGAgEAB//EAEIQAAIBAwMCBAMECAUDAgcAAAECEQADIQQSMQVBEyJRYQZxgTKRobEUFSNCUsHR8AczguHxYnKSY7IkU6KzwsPy/8QAGgEAAwEBAQEAAAAAAAAAAAAAAQIDAAQFBv/EACkRAAICAgIBAwQBBQAAAAAAAAABAhEDIRIxQSIyUQQTYYFxIzOhweH/2gAMAwEAAhEDEQA/ACJdPrR0u+9Zq1qjTdnUE9jXqcT59ZbNAt33oq3R61GRjRVQ1qQeb+CyNQB3oi6xfWohBFEUjua1IyyS+C6utX1og16+tQkcev4Ua0J4n8vzrUh1OTLX6xX1rw9VHYGpLqw/cY/lXhZv4KX0jcplgdS9q+/WR9qi3Eud8fSvV09z3o+kFzLB6ifUV6Nef4qjqJH2gSeBMz8q4uMR3MVrQLkWG6lH7340P9aD+L86kNC4Mz8v6xXP6Qo7En5/7U1oXlItjqQ/i/OvP1iPepCs024CkXA8DJMr93egNqT8vlNZMDlJF09Q9jXn6f7VALMck49eK+eQonHI+4xR0LykW7vUD6xS56qP4qjlq6RS3AntR0Lykyk3WI4k/hXh6r8xU42TMbT91eCw3ZT93pzWtAqY/wDrH3rg9R+ZpZNGxnynHM0Q9PbgDP8AfA5ockMsc30ev1E+lBbWtX17RuoJIaInjGYjPbmlbHnBPABj+h/l9DTckLwd0wp1h9aE+qNDsw9wgN5QBn1M9gaNe0qboDdvx79zNBzoKx2LtqTS9zVGmL1q3wJPrmK8vaMK2CsGCO8gicT3zW+4hXjkINeJ9aC5PvTd2yeArfI8/wC9DbTO2VRoHOCcUHMaOEAuqMzA+6m/1mfQD5f70/p+kpB3Bl5iR3HaTnt+Ne+EtsjysOPtAD5iJ4j8agpnY8K8CWn1rE8MT7H/AGxVaxuaRAxEywxPzFffpIBJVVOYIBE8ckHI+Y9DRQ/mZpVSRtx5gSJMqQNvGOefStzTAsLj+QpQAZUH7yPSZAru3fEcL/P2x2pcsVUFXLmYhVAgGSGKzz2/5pi/q2FsNuYn+HylR6Nme/IB7UlluNBE1bHAGRz3+Xy+tM2bjR5k5kAyR6ciKV6hq1AVjuC3LYML3MEMeeQ1CvWbgM7gUkRuJWPXuQZ9ya3Yy0yqNTdAG3wzOFkAgnv5hQhrtQCZuBT6KoP9/Kh6S4fEKXQ0AwMgAHv5l7UBrLFWZXIDH7KkRIMrJ7kGOZ4pVodq1aYwty7cb9peKgDso+6MAYzzS62S4aLrlQvqCRzAKq5OY7V5orhS5DAz+85Myv73HKmea88JrWlN1R5TeZVJmIIX+/oaclSZF0moKXEBJGy6GzzM9/olbPUAC7cXynzMsSxzJKyMD/n3rD3EJdzzPmnOeeP/ACq+3VjdtpuJLl4YjaCw+1nj+xVMkbpo58E0m0xjVs0E7FIBySBgxywMk8etKdN00vBBfaCxWOw7kiDFPaqx4agrnxwpUNEzLKfQHj25qabbJqUDBhLfvLHrwe/8s1OO9FpqnyGCxa5HmRbTNtjsD9o57jHrQLuv8S62xlggCD6wATBEQTmJH9Wtbp2JQFxbU7jJE5jiRwcHFI2+kPdc/t7TT23ZaIA8uIx69+fWjdiyT6SO7miYq8AEwp7AQDBMk4wTiMRXVhQ1s4BYMxYd19M8GeMSO81XewGW5bR0FxRAWBgHMEkY5Oc1NSyLRI24YokFRBJKz+fpW5eBvt6sE5C7YyLnMcjaZJAJIOOOKDdwkqBIncTz29Y9+3atBrdOLSh1VwquRCiVIO0wx/d5P9moet0VyAGS7uuAqpeIaY2hffJzP0FFSBPE0M3SFYA3Aspbb7JyWXdkCTiRmczXq2wSSp3QBHlIzmVz6wa6uaZbagvIaBGEbaIwSDgrnie1IjWRcUkQo5IBAYAr5oBjIBwPWgn8Gap7CnRsxEpGc/untiCMyaDqVJPZTJ5OM+oPHFG+JdYjOWtuZkCBz6kyDjH1qXZuN4clmPmIEmTEWyee3P308erJz1Kht7l5D5gpBHqIYxAJkRI9Pal7lsKpJEEOrEemTwAIjtzVbxW8g8hXYD5omR9o7oJ7jGO9SdfqAxZDuBZgDBjABMHn19fT5UYvdGlHVi+wwoFpWLEt2GMj977/AGmmV6UjJlNreaRJ4HAMYn34xQbqI0kMBtwQWAJCwDA9zmj2tEq+cOzKysNx7EiOQeAD7RNZtAjB+EA1di7t2W5KmBn6evvU17Dbdx7fL1j1qot2HEGQgd/UyBge5596ltq4EMCfX7P3ERP41roKjy8Bf0u5bUAOyqMgj1OcifauLnUHZPDB2gmTEyZ9STP0GKBq0UozE7YZVGScQ04JPp+Nc39Qnb7UyPIwx3zS8rHUHSopjTMQfMc8+/zr39Ddwdzcmf79KNbphKRkVOXyAuaBmUQQsfwiJ+frTumN0WgnjOsY5wBjAA716hFHR6Vqx4zaFX6IsEozFiDyImeZiubHRLgEPcKrJEBZJPMQYEe801dtbpn3+zg5+/8AKmdLqLKsoc7gSojdDAEwWI5xSqyqp9HvT+mpdUqWumDMHYZJwQoXIMYnvArv9BtruJV+2A4k+55gg0S7pRuuG00qrCQeCGyODPEZiuLeP3V+hP8AOmM9KmEu9Qgg27TQ3O9+8REqZIjEe9d29OpQKEFvJI2T37eYn+xRLWsIgC3bx3bJ+uMigdT6gVCltqqzqrBVjB+poLbDfmwY6b4YbaWBBkcD78ULa5QoSSJHlJhTx29a0HTNYb9hw+WFv8VZwc/6BU5EzxWYZKiKuhcEhWALeUDaDE+kE+vtTOq6OLI8MspckMDI5IIIWTnn24qjbJF3ywGKkKYBg4yJmoXxMY1do8SqN6CQc4HyoynIWGOG3Wyg2vbwLdsypQwHA8xG7dGRA9MSa4vajx9RZMiV5ncAskkbiRB5NPwsQfWktWm0gqSOcgn0OD/X+zo9jOVxpn3VNIrW3KsGK7ZlZB54OZ+6pmhY/pdttpUPJEzwSO5555pn4LLrc3M87ldoJP8A08k9+e1VW0T3H0uwSQ7TAgCY9SeYPejH0vY0o8toTW6V1WoI5FvcPmFx+VOWNe+osftlE2mVgy/xeXt6eYd6nX3jUXmIIHhlc+qqwNPfDMHTuGEgtHf/ANMDj0ovasCtSr+RW51F3KklFR4w8iT3nYOcQD8vnVyxeuFChBgYC7iwYDkgLkL7EDjmsdrOoktbSQ3nHOSIbsewiq+qv7gSGkBQTiQIEnPAOR3mpSpItibm3s41GndVcIyBVhARIO6QdsMfQ85iaC6w3h4e5tLz4YZSBJgj6xPauNJfG8Iybg5LbjG7I5EDBgGvbOit+GWtAreS0H3M0qFIJCkRzA59RTRkqEnF9CV+8Ltn7G+7uIlUCEEg7RO2WiOOeKLY0l7ZsWyQUO7cUzLQIkzIxx7V9Ys3b9u5tViNwaF4DETPYDk098N2HF2bitbVbZUM4hd0gctxzNUT8WScPNHOn0yOpI8tz97HlMyc+hhe3+9I9UsG2GIAG3c0nbMtgRDtjPp2HGRVPXWremfyXhdVx5oBmdpUlG4MT2mPWh6zp4axF2/tkAorFXbHAIUwo45afapqeyn221RxYtC/ZUXMlAcxksQCxPbEx35qZr7WoJhkYIcKPNG0HDYkDGJ9Ku6G3ts7jgMxgxz5gAPfAFTdY1+7ddvEAAJl1ULIwJJGWjgCeFppypghFtdEwdH3ISCGeYCi4F2jmStyC0j+E/P0oVi+yEpdXdtDEg9gBMLtwJwKZ1utUuPDteLsw1xlnn94bfqRM59eK8bUJbwjW2VliFWdoOQCHXcfvmltDcf0QG1YJZjb57ZAH3c0C9eLNztHzEAdwTzFanU2LVm1N5ENx+AO2JmFMf32pT9Wzb8TwVKkwC2SfTEyPkaCDdeAlu9TVt6n2qbQ1RnlQY4poyPS1tpp/SdKuuWiAFHBwxPoJx9KRyOiMHLo8VqldVbbdRp5n+Rq9ptAZBeByYM+baJIBAj/AJpzQ27N2VNlWw2TyDGcmc85EcVozLRwy8i/R703HTs9kEe+0Y/9xH+mvEk15dtizqrBUQv+XyeDIHPqSaPd1nh3CuwHJySc8wCAYNZspKF1Z4tI9SZbumuSTIaAAIhvMVkkmciMRzVe3atm2bhuqGCl9gHtIAk8cZqDYubrd+OPLcHylW/KaCdi8OJc6H1JEJZ2CoweTGB4nh3BwP8A1DXWitm4tw8G3EjmVIDBgR6gzBH1rP8A6xQBUQYQqrbuSICevcDn2rQ9D1SNdu21BWbXrMjwzs+4CKZsf3OgKN+0U/So/wAaWv2lggZhlgexMVXdSAGgwM98x70l8Q2gWstx+0ST7PS3aBGNOhtWoeoAMSYzzRrmlKR3B+yw4IHeleoLFpjmRmipCOFAuhxZvAOyjajyZxBVtpyO8VpOg6kG5Zjg3D9fK4/pUK5YD6uGEhrY/A3KpfDZ89j2uR+YrS6LwWwXVupvdcobT2133FYrdAkSVPkOTMTk96+0OiWzYdQSUMkMzBSDEgwOQCkUO9r2tX9T+y3bnbaWI8gkyyKQQ085ry1f/SLbXPMqwFJeJJiAAOOJgxA7CouTSL8cculsxLb7zyAC3qoCgevEAVUsPqguyV2/wmD9+JPbn0paxa0y7f2l206kSrrIMHsVz9CBxzVrRdNvXb25Ha5Z2zutBSAf+pWcEZ+ZxRfLwcqjKPtIWq0OpABDEgTgNEDPA+p++idK+IfC3h1ywCk8wFEAbfaa1j/C7i7te4nhshMcMRwTEzyYxNQP1DqLWqlGtbd5EeKm3apGCSxyR+6cj3rJutjxi7TbKui6rb2bDeuIWMqykkEgYDfQdwfpX3WtPqLaeIGFxVOVJIMExwp2me8GfamNb0S26LdYrYaTtPYxPMEAyPb6151bqrx/lbrbR51MiQOMj+/y3IrLHF6T/ZH0vxPZuEDNgnk7RcUn5nzD5ZprxDcbcCl0EDzra7TwYAYTRtJ1AW13eGm4GfMoJG0QTuwQCcxRHNi14QkLvjaEBIUyBBBbeJJOYNWfWjlSd968inU1faqWYCqWMMRyx4AIGYxSOrt3rhV7tkeFaSHW2wAgTLtt5wc+sDitf1FyFC21Vl84ZrgwsHJJ4jPJYcVnOu9R26W4FfxQ21SyBUtLJMhABNwwD5sjnPrH1XTLuK7RPtdTYo5S6FtBgANgBG7iAi8jiSTIqPpdCGc7WLERBkAGPbkfWvP0oCwEHO7cfuhf796407RbuN/0wPmxz+ANX4o5rYweg7S0kgxJyOPxnPeuuhCwGZT4m4dzlY9gII/Glumatl3ebAQ85zwOfeT9K76Ra8jP3Y4/v5kVJxryNBNW2d2xTlpaXRhTVjUFfs4kEfQ4IpnI4440uw9tfn8xg/Q07a6xetWWcMjG24BDA7mDyQS0ziCMetILcPrFeXkCsrXELLPmXgkDPP31ls6Yuuirp+nNd0+/xTBc7VksiC5uR1AORBaeeYrzoWp2uJ5kTP8A4sPzrSL1K1etKbdhQjJ5dxnyqf4QORt7ntSFzo7u87VmHyBtB4M4GTn8aVJq7Om7pIV+KrflDDlGB+owP5muOs3gXtv2bafowp/q1gvbIIglcz2Me/1qRavI2mB3Iz2Fabe8bjskx5eIAP5UEwzQDW6Zyx2Nt8pBMAzBiDPGCPpSnw+8kKf37ZT6ibYp7ofxvaRzusvDja0bDMwBzBPH98091DRWrdmzqUG2XE9h+0XeMA8lu081RppbJKm7TMpeYi4+eVDD8D/+X4VoPh3UbNVbuE4ZFBHyDA/lWe1bqb/lMjzrwR6xggHsK0vw70vclt3cW9vYxO0mQds7oPy71pdCwTTGOj6hn8RGZmEPtBJMYxA7d+KH1TTNdsoqCWOyB7ggf1r74b0V0PudCAx2474YYJPOAfr2pfW9SaylpgAwG8Qy9wYyOQdp9cehpYrk2kUnLilJle50S6olQ7ecwN3AywHeBEYqd1ZLiIPEUAOGEiTBCkx7HH4dqY6b1p3S5uUEeGz7QCJIjaBLGBED76gfrm5cukSqghg4JZvRQFkSpJIzxSSi4zqwclNWjQW2/wDiLR9bZ/D/APqgam4Ft2yYgXSCOJG55EjIwORVPpvTPEWzdBghBAjB3R3nHHp+OKBq/h27fttaYeEwusbZYSHEscFZgebn2ppS8FOL42RPiHrl26Ve3tYZgg59xnJjPfuaqfAFwtcYE42TGMMGQcDvEipOj6Klou16dtosDtfaVKsQcfTAx+ZrV/DPU9OrHaHBgsu4gs0ZI3BR5YGQx7YqSethSuVoB1b4S1Hh3XCWoLMdoEvEsQ3mkTkExk/hWKTo1w3ERRsJkkliMCJke0xjma/Ttf1xTpi1triEkAgkKyiJJmMcbZJ7VDudZGpKhmRzbXahK7mloz4itEmBPuKaF9o2RRuiPr+hH9HAABe2SWcxlGBMAEdoqd1S/GnUC5ALOSmMwF2sY9MgY7n0rX9WvAeLaA4tSTxnCj8D/wA1kuvapBobKDb4niXCxkbgIgA94zP31VPaJyjph/hGyvhkvcKREQCS2eMDtArUHUIqEKruRzuhR7Zbt9M+tYDo18jYqtsLbiSM4wACPnVdb3j27iXbg2pCox2HZmDu3QRMGM4mknjTdhx5K0c3NR4zuVCgNtAUcASd2PTIp3XFLmv0yrmGDPxyJZuPYD+dTNT8PEWk8K6rPM7luYgwJgCPoDPfNUfhvo2oF5blyyrBd0MCA7giPKrQzKQYmD3qnOPYihK6+RnqiBzZ3Ju8m8bp27nZm7+Unjnt6VL670DVFRei1dQgQqYIHsrGe+ea1XWNUrgW7fhqqBYUhtyEETIBkEARjgVNbUMmxkFtS4gZ3MSckc+3apOTTtHXHDGfpkzAX7J2+YG2QQPMDBn0P0pe85VOJBIMjiBP9a/XtD8PW9Wpt6izqLbHJZcIRzztkH2I+tZn4i/wv8IFrOpBGSFMBiJyMHMewn2p45b7JTwcXSMKl2VMAkn09v8Ak1pNJoyBaQgjvwfn+R/Cpx6dc0zbrjKDmCpIPzyB27g1W03xpdXbvi6o43RuHyaD+M0s52ZY1QrpunksA3lHcmMfSc1Ws9HtyBvZifQADGT68VHv9StG6Vt6e4BiQTke2NwEn3rrpepu3LqeWFyuxm+eSDIwT3X1qbmyUcST2Wzp0/cG4/um3JJYdicKO2ZqZ1jU35L6hHUAKslfSY8wGTHqa0wurbslrtwWnHe2pYETgCcekyBS+v65dSyrbNisIFxl+37+w9hj3NLGbTsvKGNKhT4Q1waxH/y37/w3BP5g042tuqL6yGe0CyFxJgxIzyJHGKz/AML9TDam5b73FIPaWHnU/PBH1q4NYv6UhBncNj/Mg4+cia7L5Kzlvi0dXdRdvW7TBi6XEhkAxJH2RmFJkifapvWrT2zYa6u07gpIWBtIIMkADdBGM/SYpzTfE923cNpgjeFu2YI8ylmUkIRM8UT4s1H6VoEvHYoVwSLYEidymWJ9SDHauZpx2dVxl0Yk2tjMJypIPbK5NfoNnU+L024FAdkXdtKg4DsBhhB8jD7qweoabzzEttYxkTADZ+ta/wCBbm5TbP79p0+sbf8A9X410z9UbOOGpNGTS1qLjzd27lC7RKrhcRBgDn0qx415QNxIMDhg2BiARI4WqKX9MAFa8SVhnlXAPqIUcHjn51PVkJbwwQm7G4jIMfw4HfFQxuXkpNKtGp0OpvroA1skuWWNxiFO/wCQUyv3meazfUtVusKly2Q7MbgaexXzKPYkgzPaqqM46ZdglWt7XBBj7F1G5+Tn6VnH64dUJYQVaPq0z+VNjr7gM/8Ab/RZ+FQN5O791p79lJkd+OKzWo1N65etBBuQkQUtwXli28rkhsj5RWj+FhFxQe8z9Q39KN0fX6VrVlWS4rjajuTIhZQQAZnAERx602bTtGwO40H+GNcyacLclWUsBuEEgHBEjgExPzp2x8SbXJuYAuQuT5gAGJM4HJpq+unZA4vptUHaLhKopgeQDgEkTtg+sGsSfhjU6i8diEh4beSSiexuHEYwOeK5+bd6OuUFFKnZor2itPvuC3u8Rmc7yQoOSwE95OO1crp4TdalWVWDLc3MNrDJESFAknB78UK7rTYHgqLb3EInfLgwPMSFOfWAcTxT9nWsVS7cKqzsqeGgIBkwMNkwCDEACZPrUU2XcY+WZ/rHxBdRwjJssJABt4FwicbgTKkTz27CuugdRS7dBG0TsgD2Nye59fx7VouvOmmawTat+I0lUYzHAMhCYJJEH1Bomq0QQm7qNOiWyu1thVl3GILNPibv3ePvroxKt0c+VcnSf/BXW6i2169vPkKfayFADFjLD12gAZkkc1n16bYuq3hIbhX7UEjygnzTgR3rU2emaK5aZVYvaaXG8tKuAEAHDQFBwcCT9M11bQGxYRCbbIXbaVgtBIBVicNAbv3mjxcpa0Knwi20n/oe6J8OaQjxLzXECgbXU7liTuBPh4I/nWX12l8O49tyTbDSrBYFzI7kSJzMcEGtT02+zW2RQu1ZKhgIgwiiSQJlu+IqjotFqSwNzT2DbE/5hVlAiYIDEz3G0Gg3JOmOowlG0z8+0vWWR4BJUtwc+XiNxBjGJq7oNKuoK7roASHZVEmJggCRkTOAar9T6Fq7dwixp9M9oyyMVVShPdfEIYRz3BiuW1N4oU1FqzbcHBQLJ49ZB++s56sEMFy42StddttrbaW7m9F832du0EZEc+895qvr+n37lsXdNesgA9ro3MT+76duGIyKS6d0EFg13UKFmWDptweNoDqwn1UkH6UP4ksLaQporit4hlnhiVA4U45PEiPlW52tDTw8HT8jGh/xB1NwDTlEa8rHMgbYnOJDEegjmpmqa6tx31Cy9thlWYySQPsHI547VBuWdOLkA3C0EvtPM91UgesxJ/lVFevhkFpxbUAEElSN6gY8y53e0VRJtWRc1F09jWt0ZutsuoTwdplWWe4E8xn+tSOo/DTWFZ0unapHlZYaWMAYwcmZgU3bS8yg2LrOF8wAJkBsCBnHsQJzg1xrjqLiWkdW3Lue4FSFEQFkKNs96DTUuwwl6XooN0yyxAt+O8nl/KvzJHb6V8+gdQ5XYgHcMu0e5YfkJJ4imOgaFtVcC3HbbExx5RycwoE4/KrXxzcW3pRp7Qti0drFpyTM7V8ueJJn2qT+QK2rMy/Q9XdKsiAiFKltqhhAMhXOR+HFLda6vrX2rea6ikTtLYYyJYgGOwweO1fdF6g1sx4zFojP2YA9SeAPWAIqpd0FvUui3gdzSFc7kRo/huYUgdqi5fCOqGDkvckY7Q2mt3vFFxt6mSfnx61Z0Ba5dBS5bD4aHbaCQeAQIB7Zinur9GUqAlzY6eXYZM8TO7M8ZiDRtP8ABRCA3f2O1Z3Kw3GeA1tgcmMCRxVceV9EcuGpbaYr1HWzqWcEcgkK0wRhhJAzj0I5zV/4X6hbWxdtXHCgPgtHf5kCfL3ioep6HqbWEVdQjySSiFpYBTG7J+YP5TXf6oZ8XNMyMO/mKtwF4JEiPU81TkpekRQlD1UL9aWb29EVbblgold0RIYgARJ4kTVT4TuFHI3D7WI/6tsn6Auag67RhWHhOgcASCY4985Pyqn8P2rviSbcAlVZlKmAxKzjOAx7dqvHUas5+5XQlqFdXO4iWVhk9xOTj1FH6XclfXy9s8T/AFFOdT6Nc3krctl2uM22QFEmSATJP1A7170L4T1KjcyptEgKrgsZhp2mIXETSKSZSWGUVy8F3RrvsalG4dLsCBEMhYDH/YKyFqw6qxKkKI7QAf8Ait3oOiXlQkAKzoFG4jBEpJAJMQSawWo1l5me07KrBp86kSBhmntMekRU4++zZY3DZV6AzeOsnAccDmTAzz3qWdWLTlZAIvPmCSArGDBxGaqdLYBwRjzKTn3BP5UD4g+Fb4vNcGwq73GUZn1IJAhcEckVfK15I/TxbWi10tS2jAVtreKsNH703ADjI7Z7R7Ul1z4g1CXBae94pYqWgKfKZlV3gweDwAcelD01z/4S5ac+GSwIYENkNuAUKZJg+w980x0C5ZvXyfEK+GqqNy7g0qwYQoGwn7WOZ+/k7lo6bSVeThNfZVcjaRuYBgN/mPI7SSMA8D51mL1++94qxuXSM8liq+mPp6Ct/wDEfTNLqXhJt3VkSABOzmQ328A+8DinPhDVaOza8N71pb8nfIK+bsCXMMR7GKLT+A1em9H591XpV60Ea6AN6naCZYARg+n2uKHZuk6W9JMeJagEmJ/aHj/TX6uvw7p9W3nUXFtsV3Gc4BOwgwRMZ+dYD4w+H7ekFy1auFwbtswRlDsu+UsOSJBkfxCeavjnUeLJSw0+S6CaLWPp7F67a3eIr2UXaJaIYsOMiDQut/EZ1aWd8b0baxEZJYNOBA8sYBPBoen68bC3YifFB5jhDJkAkRAj5mhdQvNeuWrgtsN0OTBhsfaBjIkgTRUv6oHFfa0/0UtNqrdvTXGvhwhNtJUiTuLtIH+mk9Rd06lTb1Vx1IWV4IhhG4H7RAzHeORVXprsunlrTGbgGADEKIYhiMSx4mofXtDcZi9yz4PhmPsTuJgE+Jjy8EHI5FQytvLR0Y4RjgUr38GiW/8AtFa3cuXbcwS53g4G4QpORzzPbsaT670JLdlovre8QpABQwdwEHcSRExKke5AqJ0S8VtTMTuYx8m/MRVPWabT+G3iAtcG3wWBhZO3dKzk5J78GuieFUjkx53b0NdTfUiz4f6E9vZt/aOpZJkHIEjJjJJH4UPo/V7Ny29vU2havKki4pjeCMcqxBHI2wPlWh+E+o3btuTdLMjwN0nbKxBWQHUgeszWf+Mfh4qu7aiYJVrSwTkFgbeSFEnOYiuZwcHR3KSyR5EDUa3SshW0o3AiDwQoAywXycYBAnGTUq827BmJ7fScUAdStPBtqVgGZM+4jAgfSmNChbgT64n8JrrxKo0cWa3Lk0Wuj9UWzcD+EdpI3KTh1kGCuQYie9aTqXxc0Rpwqgk7oXb926f/AGrxWQVR4oHIUEmJ59M/TiqKySJloAExH2fZVP7xPY/I1OVDwbSPtN1C4ibd20cczgdsyK0lu02t0624LOrhlBMArwy7gIE4MQOOawXjk1S0XXrtsQjke/p8vSo6qhounbK/TzpNO7+Nb3NbMFvCY215BIZA4OcbjjBHtUDqmtfVXtgvWtn7o8RFAX1OFk59J9qp3/iC9e2q91toEQWMfWPWtJd6ZYvBrlqLl3YP2Jgg7RG22SeOTGefWl4qqK8+Tsw6dIvAkWGdmG37BOJHfaYOYEZjNO2viW9aZk1CrcL4aUlwRyRws4iaGui23G8O34TCN4cjynuMiR/eKbPwzdZ1uXLm0CJYmV28xicexAFNw1onux/o3VV1H+ar2lUSYO0hcwVyvMR35963nTDprlq3tu7lABh2G5jmCRPMj07V+X6nr1664W4LblAyr5ZXaeftN5l9PrVT4d6ErXEtvb/a7icOQNvPnXbuEZOCD5sxScF8HU807qzdav4dVleAtoc7iqtAGWkXMGYjNfnl/S7Lqjw/O7Yt2jDCSSjHaxAYyCEBMDuOKZvWdZob5W5e8S2CYBYlePIxXiBIMEdvrQum/ETaK41wW1vOxje26ZJztM9z7fWs/wAEZ3ooaX4E8gubr2nJmFZsn6EH8aZ6N8Ou7si3C+wjduEFZAIBPf6D1p7rWt1ZHj27dt7RQN9uO0nbJAj5SeaX0HxTrN5Wzpm8NgGD3BHYFmk428wPSOc0Fy5djtYuF7v+CN174ubS3rumcAlNoG39+YIkxM5HEDn2qp0r4ZOrtpduFNxTcBtuDYYna2AMTkSJrE9S6Zd1l65eUzc3/wCXO5iTG1Q3EgQO3FbP4Gc3rTLcU+VwSrMYkgqZXgkbYHpPtTxipW09gUqq1r8nXUfhJ7CM42uFEsywABxG2Z3T7RAqj1HSG9bKeV/MWnzbdpGBAaGYHuaZ1QAFxCxClGBHt5Tx3xI+RoVvWWFXwwu0EQFEDyjgKAe2OKM3WmUhi+43JUv8GZudAKrvy+6SJ9B85n05+te9NtMpQMR9r7GJGSCYHv39qr9Z1jqIVCVFstbCwWPaMHB4jE81kvhvS3G231i7Jh0UgMjA5kPA5HrSQSjK3oi/p++Ja0l6dWx/6tT/APbuVizfJOYYwfScz3Oav6C9ft6ib2ndUJukNGPOjDJWQMms22cwOD3+dd8Wn0ceSMo9/kNpdSQw2u6ZMlXI4nuc/ca1vU2R9Ml0qxU3bE5JYhjeNwye7bQZ/GsYhO6c8H+fpW21WpFvpgH7QF/DXy8YQMQ/qvm98xikyJLY2GTen8ANF1mwGm3dSxuBS4vhzuU8HcR9qPQnPc1d/SrWyzbF9ZBYrsDYAk4GYAEfWK/MLJm591anp4nUL7WmP/kwX8hU2x0ndFr4n6aL+lItozOGTaSQsbST5fQducyeKwer02os7vF37c8tIJyQPSQI++tt8X9RuWbFnwyAS5LT3AAgDPv2rFodRrnYrb3EBSVQdp2ljmT9anHcrZeSSjSK2itAWlU8+RcztyQGmM9qF1PXowRBIYOTEeUAjtOT27mvusXv0dQGBBBBODgQckfNvwrPL10Xii+aUVuTjJxt9ABGPnXZNptHn4oS4ydD9y0GEkfL6n2+VcahbisoUbkAlgzttk+omZiAOP50yEwg95+4f1JpW71UMzqkHcdpIxK5/IL+VD6ppRQv0jk5N+Aup1GnvKpvWdr4BZDG3/b5gxPNOdJueGLiWbPjhx5S6y68ifIpB55xn0rN39eAzAn5+XJPcyef9qJ0/rSqSQSCA0Q0GfeZrz4Nx6PTnOc+zYpoVjdbQoxAkXbgliPTaMT6Z47VPvdcCHyDYwgblckEyZ5ABU4EEVFtfEFzwim8qcMW7x3E+hpXR6gu0gI5Pl4jPIMjk/jR5WZaRQU0ZDQFaiq1Yg0HU1R6b1a5YO620H1gfzFSw1dBqInRsl+KLV0Kb0h04cKGJ9A0/aHfMRQh8XgSRbLE93eQRPdAoXPpWVFyjaLWNacOhhhwf+aNivIy908NdZbZItICTAERuOY75mPqa3nRNJZ06kow3Ex2mPTzZJr876VrUa8rXHZJJLnsCZJYQDn6d6Pq7r5DNAj7SMSHWZDBgCYH8MznjtRSKwmuzj4+6ybmpIVbiqAJ3E+YgYO3gQDH9Kz9rWkqRJz3HI9wexrQajXPbAHkuIeAGBOB3J8wzPIFX/hv4zhdmoVFXJnzFiTwAFxHrQaKqaML+s7pAU3rjJBBVjuwe2Co/wCKsWOu6i4m3xbgWY4AG307k/SnviLrNu+/ktoFBwSon7+fv9vSpL3dqlicD+xS2wPJehrWdUGjO/ZuDAeZWAYMfLAB78ZEn2Gab/w9+KP0rUXhEBUUKDE7VYmTtCifMeAO1ZPUdSNwbSBtPb05E/PNe/CxOjveMsk7SpUxBnvg+omK0OMJcmUyZHwpmx+O+rtaZkTlrfrxO4Ej0+yO9TrfxWES0CgYugLOjScHzYKQskTt3H8aldS17ai54lwgtwMcDmBQTsiCJ9T/AE7Us8tvRzLNWkOXfjw3L3ACDyqs5A4BmPXPcU/rej3BqC9rdLZPhmCC0mYHIPMEcz60P4Z/wx3FL1xy1okFUJglZxnMDv6wOMiqXx3121pjZUWUVB5QqCDCkblLEAzBkRgBu80bfZ0wXmxHqPXClk25cORA3mSMgEdo9CYrJ3RHuIqz8SvYbV2XW4l1XRYAyEJwylknO6Tx6c1Hu28dp9frXXg6ZyfUXyVnCCD3rXfELkaPTIOCTP8ApsaePzrIqnv2/vBra/EuqezZ05Rin+ZJI8uBaWGkbf3O9Nl8C4fP8GP0OnJucd60PQnX9LdSyjyWkWWGSxLECcEyR99A6NqXDhjF0DhWkqZ/7Y/PtVfSa21+kXTst2ldVDCAULDcpKh5h8QYyZPNSmq6KY5N+6in8WdGZrdooZdLqhsiFU5cmeSCq955rO/rW5p77MAgUW9kPOQzBgQFycx8ua076wEBVBAg8jJkZkR5fX1AGYmKxXxNqla7yCFCjAPYc5wexn3rncqdotP2BuvfEtu9aZXS0C8APncNpnG764msVZ6cFvWxbO4seB6cepnmrFyytzEA+kgfhOKQPTzai4GIZDIIxjkjHBHNWj9Qn2jnxriqv9Gr0WjP6RbFwbV77sf9RmePSofWeni1fNpAqAbiduCWHfdn28ojvzWk176u3al71wWxDQXDZwSBMkccTWNbrLXix3jLFoOT7fcMRR+om5NMGHFwja6F31KONt2CQSJBiOBPOZ9a7t6O0ST2YQMnB7fT/ekOpaUt50AIP2gIkf7d6Us6o7YJ/v51zJHYo2rTGbVl03LtBwe4IM/3xTHTtetqG2QTJHzGMZxml7gO0MGyO04A+deWryzLIpnmM/PnisNWi6tyjI9IK1HW7TEWOhq6DUqt2uxcoWTaGA1EU0sLldh6NknAZDV0r0ANXQNGyXGhlb1di5QbFoswA5OP7mmQ6W3C3VbJgYMN2MHuPcVqsaKbPrdyq/TdZtncoZDgiBjcOQSDWn+FtIl2YsLsHLMBB+8HH3Ve630vTjTuxVQFUmVWYxg+XP1rUdMMT7Py3rPw+pQ3kbaMQpkkjI3SM/SIxUbTXDtkn6H39P771ql00z4V+2ScbdxViPTP5TUvWaJeGtlXzniff3PvWe+wuVqpIkM5n7J9oo9zFs8zEgRzHMnsIH1o9jpO5lG4gCSfSR2xnOO9bfpOotWoUom/G24wksggFFABBdVAhQM85INT4bpCrCntdGd6L/iBdTar7tpIUKVBCiOEgA4/hJMelD03w3c6rqnuAfsbQCqCwie4jMk8/TJp3/EC5Z2WiiqLpc+Y2ikgDjKjccjiovRPifWaPyqJsZJAKkCRyZgg+/tVpSqRWLtU9CvxD0u3aum0loLdVlBdcRBDN9k5EfSglMY/vNXvhD4isIz/AKWpuG4RDkBtomWADcZ7jj09danROnakTaC7j2RyrR/2kn8qtHM2+iU8UePuPy46bH0Ht6V+j9UuC3ZtsTAUPPeP2rKOOePwr1f8N7RY7LtxIjFxQw54BUr+VR/jy+A4sCSFZmbEesf/AFFzS5siegYvRHmnaJ+su2CT+ztn7J3DaCR+/IKj85+VEHXtLY/ywRuMyB34wWyMelZ3U2mbhiPxHyx7UDW24QAru9SDEfTn8a5FNmjlbZX1/wAXggBRsVsHvP8AUe2PrUDqel3XA1uYJySZJGMn1NBuC2qqsN5jAzgEQwimdPcDCckTgEZHY/nR/I7b7J13UvbxG5gJPpniD9Kpidg98n6/OhWS5JDBQJxz/OnNIVLbWbaDzgx+WPnQe+hWm+kIa7qDMALjsyjygEkhe2ATA4FT7XSXNxYICtwRGYwZHHNV9SATCpukkdiCO3IFeW9HdGNvhgExPInBhcRTpS8lVcUJajSnTOVuxFwHZBBO04yFwMflSFzo9zYWw6qMEHMT2HPvHzrSP05nG3mf/KfY80BenGxcJYPA4Ejy+5BEnH5UeLXQyku0Z++hFrcVZCcCVw3H40il47pGK3X6QtxSoh17iD95U5+orE6rSNbYysCcEcfQ0F+SsdljfRFalFeuxcrEaHFuV3vpVGoyGgChlDR1oFtaODRRKQVa7FBBrsGmJNDWmALAEwCefSrN26GK83vDBVSeAMtxyQJP98Z8Gi27hHBI+tYEXR+hdN635bZdPKCTbeCsEeU8HI9j7YovXfiNrpa0iubbDYeRuBwxDDAEmPr9KxOhvyw8RmPpmZPp8/etNp9cQII3QSWQfa82JXsQIGR5hnEZopnSpNoyvxJ0f9HcMrSG9CW2+xcEiTB8szip9vq1zbt3nbyAcj6ehr9G1XRGuWwlx0t2mUjYSAUae24EljwTz6CvNH/hbpMbr11y0QVIA9SfsnB9/TvTNFErMb07qpYeGYz6d/Wfp6Vaua22be19u1ycEzHf7/fjy0D4q/w3u6YG5ZbxbQEtMBlyAO/m55AHBqb8P9X/AEYLdvBntMWUII80Rv5BGJHPrU2mx16dDnxAbF5AANxBBAHMQARgGKyeoZnGy2SQf3WgEeg9/ofoK3SdVsX5NpWtAESCB3jstTNbYtljl1BidsCdslSQeTmlquxZSje0ffC/RA9pRdtqPEcDdcYqwSAQUXu2THI9q5+Jvg+5pDuR2ZDkMFMr6BtvP3Ck9d08vEMrmAPMII+/+tfXPijVLaNhrm9RgbxLLB4Dghjx3mqRcktMDUJKg3TPirXW0Uo1xrfIaCViY5iAAQa51d8Nde5JIJwCcADAgfL+dTRrrxtld3lPYSJzME/3x70IM4EkeQnaSCpggT6/jU8nKS2c88cmqR3qtXHCnmDHp6/KlrpJnb3GD+XNdJ1Dy4tkn3IE/n2rsXASJDDjAg/T5/h7VNRfwCGN/Avf0SPgjuMcZ9cd6mPpmVGKPuVW+yvIA796tvpW+zsM+hHrkYI5olnpADbmgdyBOfn2mO+aqotFfb2wCltvlWYEknmntL0dCu65cZSwkBRMYnzbiMdsVX0/UEtK4t21XeoUznIM7s96nM81RJeBJZePQK1owmQxJ+X55rtj616TXhNEg5uR8CRkdq8u3CwAJmOK6JoRNYyTEtTpBkjDeoodu5Ji4ASe/E/PsT7wKbcUvMcjvIzxQas6ccmtMzKvRlagrRrdTOhoPbpm3QUphKJJhVeiK1DFESsSYQGiKa4FEWsKdg10Grxa9FEFB0uQKJb1TBtwaCOD3pda7FAYfs9QYHcTJ9TmJ5Oe9UNN19t8l22xEKSOOOKiDiul4/v3rG5M/Rfhv4v+0LqjZkhiyg9seciRGakdbt6Rrv6QhJDEE2cKsqAMgdj6j39ayrf5i/T+VM3f7/Cj0V5uh9+o27QddMiorwSCAT6hc9gTz7CoxvEmTRLdCbmgSbvs9Nyh3LYbnHv7V3XS1gIBr+gmCUvLcEgfwnIJ4OeRFLaHoN24cbQIksTgd8kcHBqj6U7e/wApPp+RoplVNkWx0gK4JcECCRHMdvSqAuAcKFyWBA4Psa5ftXy1rJyk2EBLDnHvS1ym9Rx9KU/v8qJJsGzVyWr2vGoiM83V4WrquWoinniVyzV73rk0CsQZNLasmO9PWeW/7aL037B/1/nWOiHZ/9k="/>
          <p:cNvSpPr>
            <a:spLocks noChangeAspect="1" noChangeArrowheads="1"/>
          </p:cNvSpPr>
          <p:nvPr/>
        </p:nvSpPr>
        <p:spPr bwMode="auto">
          <a:xfrm>
            <a:off x="0" y="-649288"/>
            <a:ext cx="19621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030" name="AutoShape 6" descr="data:image/jpeg;base64,/9j/4AAQSkZJRgABAQAAAQABAAD/2wCEAAkGBhQSERUUExMWFRUWGBkYGBgYGRwfHBoaGBwXGBYYGhoXHiYeGxokHBgdHy8gJCcpLCwsGB4zNTAqNSYrLCkBCQoKDgwOGg8PGiokHyQqLCksLSwsLCwpKSwpLCwpLCwsLCwsLCksLCksKSwsKSwsLCwsKSwsLCksLCwsLCwsLP/AABEIALkBEAMBIgACEQEDEQH/xAAbAAADAQEBAQEAAAAAAAAAAAADBAUGAgEAB//EAEIQAAIBAwMCBAMECAUDAgcAAAECEQADIQQSMQVBEyJRYQZxgTKRobEUFSNCUsHR8AczguHxYnKSY7IkU6KzwsPy/8QAGgEAAwEBAQEAAAAAAAAAAAAAAQIDAAQFBv/EACkRAAICAgIBAwQBBQAAAAAAAAABAhEDIRIxQSIyUQQTYYFxIzOhweH/2gAMAwEAAhEDEQA/ACJdPrR0u+9Zq1qjTdnUE9jXqcT59ZbNAt33oq3R61GRjRVQ1qQeb+CyNQB3oi6xfWohBFEUjua1IyyS+C6utX1og16+tQkcev4Ua0J4n8vzrUh1OTLX6xX1rw9VHYGpLqw/cY/lXhZv4KX0jcplgdS9q+/WR9qi3Eud8fSvV09z3o+kFzLB6ifUV6Nef4qjqJH2gSeBMz8q4uMR3MVrQLkWG6lH7340P9aD+L86kNC4Mz8v6xXP6Qo7En5/7U1oXlItjqQ/i/OvP1iPepCs024CkXA8DJMr93egNqT8vlNZMDlJF09Q9jXn6f7VALMck49eK+eQonHI+4xR0LykW7vUD6xS56qP4qjlq6RS3AntR0Lykyk3WI4k/hXh6r8xU42TMbT91eCw3ZT93pzWtAqY/wDrH3rg9R+ZpZNGxnynHM0Q9PbgDP8AfA5ockMsc30ev1E+lBbWtX17RuoJIaInjGYjPbmlbHnBPABj+h/l9DTckLwd0wp1h9aE+qNDsw9wgN5QBn1M9gaNe0qboDdvx79zNBzoKx2LtqTS9zVGmL1q3wJPrmK8vaMK2CsGCO8gicT3zW+4hXjkINeJ9aC5PvTd2yeArfI8/wC9DbTO2VRoHOCcUHMaOEAuqMzA+6m/1mfQD5f70/p+kpB3Bl5iR3HaTnt+Ne+EtsjysOPtAD5iJ4j8agpnY8K8CWn1rE8MT7H/AGxVaxuaRAxEywxPzFffpIBJVVOYIBE8ckHI+Y9DRQ/mZpVSRtx5gSJMqQNvGOefStzTAsLj+QpQAZUH7yPSZAru3fEcL/P2x2pcsVUFXLmYhVAgGSGKzz2/5pi/q2FsNuYn+HylR6Nme/IB7UlluNBE1bHAGRz3+Xy+tM2bjR5k5kAyR6ciKV6hq1AVjuC3LYML3MEMeeQ1CvWbgM7gUkRuJWPXuQZ9ya3Yy0yqNTdAG3wzOFkAgnv5hQhrtQCZuBT6KoP9/Kh6S4fEKXQ0AwMgAHv5l7UBrLFWZXIDH7KkRIMrJ7kGOZ4pVodq1aYwty7cb9peKgDso+6MAYzzS62S4aLrlQvqCRzAKq5OY7V5orhS5DAz+85Myv73HKmea88JrWlN1R5TeZVJmIIX+/oaclSZF0moKXEBJGy6GzzM9/olbPUAC7cXynzMsSxzJKyMD/n3rD3EJdzzPmnOeeP/ACq+3VjdtpuJLl4YjaCw+1nj+xVMkbpo58E0m0xjVs0E7FIBySBgxywMk8etKdN00vBBfaCxWOw7kiDFPaqx4agrnxwpUNEzLKfQHj25qabbJqUDBhLfvLHrwe/8s1OO9FpqnyGCxa5HmRbTNtjsD9o57jHrQLuv8S62xlggCD6wATBEQTmJH9Wtbp2JQFxbU7jJE5jiRwcHFI2+kPdc/t7TT23ZaIA8uIx69+fWjdiyT6SO7miYq8AEwp7AQDBMk4wTiMRXVhQ1s4BYMxYd19M8GeMSO81XewGW5bR0FxRAWBgHMEkY5Oc1NSyLRI24YokFRBJKz+fpW5eBvt6sE5C7YyLnMcjaZJAJIOOOKDdwkqBIncTz29Y9+3atBrdOLSh1VwquRCiVIO0wx/d5P9moet0VyAGS7uuAqpeIaY2hffJzP0FFSBPE0M3SFYA3Aspbb7JyWXdkCTiRmczXq2wSSp3QBHlIzmVz6wa6uaZbagvIaBGEbaIwSDgrnie1IjWRcUkQo5IBAYAr5oBjIBwPWgn8Gap7CnRsxEpGc/untiCMyaDqVJPZTJ5OM+oPHFG+JdYjOWtuZkCBz6kyDjH1qXZuN4clmPmIEmTEWyee3P308erJz1Kht7l5D5gpBHqIYxAJkRI9Pal7lsKpJEEOrEemTwAIjtzVbxW8g8hXYD5omR9o7oJ7jGO9SdfqAxZDuBZgDBjABMHn19fT5UYvdGlHVi+wwoFpWLEt2GMj977/AGmmV6UjJlNreaRJ4HAMYn34xQbqI0kMBtwQWAJCwDA9zmj2tEq+cOzKysNx7EiOQeAD7RNZtAjB+EA1di7t2W5KmBn6evvU17Dbdx7fL1j1qot2HEGQgd/UyBge5596ltq4EMCfX7P3ERP41roKjy8Bf0u5bUAOyqMgj1OcifauLnUHZPDB2gmTEyZ9STP0GKBq0UozE7YZVGScQ04JPp+Nc39Qnb7UyPIwx3zS8rHUHSopjTMQfMc8+/zr39Ddwdzcmf79KNbphKRkVOXyAuaBmUQQsfwiJ+frTumN0WgnjOsY5wBjAA716hFHR6Vqx4zaFX6IsEozFiDyImeZiubHRLgEPcKrJEBZJPMQYEe801dtbpn3+zg5+/8AKmdLqLKsoc7gSojdDAEwWI5xSqyqp9HvT+mpdUqWumDMHYZJwQoXIMYnvArv9BtruJV+2A4k+55gg0S7pRuuG00qrCQeCGyODPEZiuLeP3V+hP8AOmM9KmEu9Qgg27TQ3O9+8REqZIjEe9d29OpQKEFvJI2T37eYn+xRLWsIgC3bx3bJ+uMigdT6gVCltqqzqrBVjB+poLbDfmwY6b4YbaWBBkcD78ULa5QoSSJHlJhTx29a0HTNYb9hw+WFv8VZwc/6BU5EzxWYZKiKuhcEhWALeUDaDE+kE+vtTOq6OLI8MspckMDI5IIIWTnn24qjbJF3ywGKkKYBg4yJmoXxMY1do8SqN6CQc4HyoynIWGOG3Wyg2vbwLdsypQwHA8xG7dGRA9MSa4vajx9RZMiV5ncAskkbiRB5NPwsQfWktWm0gqSOcgn0OD/X+zo9jOVxpn3VNIrW3KsGK7ZlZB54OZ+6pmhY/pdttpUPJEzwSO5555pn4LLrc3M87ldoJP8A08k9+e1VW0T3H0uwSQ7TAgCY9SeYPejH0vY0o8toTW6V1WoI5FvcPmFx+VOWNe+osftlE2mVgy/xeXt6eYd6nX3jUXmIIHhlc+qqwNPfDMHTuGEgtHf/ANMDj0ovasCtSr+RW51F3KklFR4w8iT3nYOcQD8vnVyxeuFChBgYC7iwYDkgLkL7EDjmsdrOoktbSQ3nHOSIbsewiq+qv7gSGkBQTiQIEnPAOR3mpSpItibm3s41GndVcIyBVhARIO6QdsMfQ85iaC6w3h4e5tLz4YZSBJgj6xPauNJfG8Iybg5LbjG7I5EDBgGvbOit+GWtAreS0H3M0qFIJCkRzA59RTRkqEnF9CV+8Ltn7G+7uIlUCEEg7RO2WiOOeKLY0l7ZsWyQUO7cUzLQIkzIxx7V9Ys3b9u5tViNwaF4DETPYDk098N2HF2bitbVbZUM4hd0gctxzNUT8WScPNHOn0yOpI8tz97HlMyc+hhe3+9I9UsG2GIAG3c0nbMtgRDtjPp2HGRVPXWremfyXhdVx5oBmdpUlG4MT2mPWh6zp4axF2/tkAorFXbHAIUwo45afapqeyn221RxYtC/ZUXMlAcxksQCxPbEx35qZr7WoJhkYIcKPNG0HDYkDGJ9Ku6G3ts7jgMxgxz5gAPfAFTdY1+7ddvEAAJl1ULIwJJGWjgCeFppypghFtdEwdH3ISCGeYCi4F2jmStyC0j+E/P0oVi+yEpdXdtDEg9gBMLtwJwKZ1utUuPDteLsw1xlnn94bfqRM59eK8bUJbwjW2VliFWdoOQCHXcfvmltDcf0QG1YJZjb57ZAH3c0C9eLNztHzEAdwTzFanU2LVm1N5ENx+AO2JmFMf32pT9Wzb8TwVKkwC2SfTEyPkaCDdeAlu9TVt6n2qbQ1RnlQY4poyPS1tpp/SdKuuWiAFHBwxPoJx9KRyOiMHLo8VqldVbbdRp5n+Rq9ptAZBeByYM+baJIBAj/AJpzQ27N2VNlWw2TyDGcmc85EcVozLRwy8i/R703HTs9kEe+0Y/9xH+mvEk15dtizqrBUQv+XyeDIHPqSaPd1nh3CuwHJySc8wCAYNZspKF1Z4tI9SZbumuSTIaAAIhvMVkkmciMRzVe3atm2bhuqGCl9gHtIAk8cZqDYubrd+OPLcHylW/KaCdi8OJc6H1JEJZ2CoweTGB4nh3BwP8A1DXWitm4tw8G3EjmVIDBgR6gzBH1rP8A6xQBUQYQqrbuSICevcDn2rQ9D1SNdu21BWbXrMjwzs+4CKZsf3OgKN+0U/So/wAaWv2lggZhlgexMVXdSAGgwM98x70l8Q2gWstx+0ST7PS3aBGNOhtWoeoAMSYzzRrmlKR3B+yw4IHeleoLFpjmRmipCOFAuhxZvAOyjajyZxBVtpyO8VpOg6kG5Zjg3D9fK4/pUK5YD6uGEhrY/A3KpfDZ89j2uR+YrS6LwWwXVupvdcobT2133FYrdAkSVPkOTMTk96+0OiWzYdQSUMkMzBSDEgwOQCkUO9r2tX9T+y3bnbaWI8gkyyKQQ085ry1f/SLbXPMqwFJeJJiAAOOJgxA7CouTSL8cculsxLb7zyAC3qoCgevEAVUsPqguyV2/wmD9+JPbn0paxa0y7f2l206kSrrIMHsVz9CBxzVrRdNvXb25Ha5Z2zutBSAf+pWcEZ+ZxRfLwcqjKPtIWq0OpABDEgTgNEDPA+p++idK+IfC3h1ywCk8wFEAbfaa1j/C7i7te4nhshMcMRwTEzyYxNQP1DqLWqlGtbd5EeKm3apGCSxyR+6cj3rJutjxi7TbKui6rb2bDeuIWMqykkEgYDfQdwfpX3WtPqLaeIGFxVOVJIMExwp2me8GfamNb0S26LdYrYaTtPYxPMEAyPb6151bqrx/lbrbR51MiQOMj+/y3IrLHF6T/ZH0vxPZuEDNgnk7RcUn5nzD5ZprxDcbcCl0EDzra7TwYAYTRtJ1AW13eGm4GfMoJG0QTuwQCcxRHNi14QkLvjaEBIUyBBBbeJJOYNWfWjlSd968inU1faqWYCqWMMRyx4AIGYxSOrt3rhV7tkeFaSHW2wAgTLtt5wc+sDitf1FyFC21Vl84ZrgwsHJJ4jPJYcVnOu9R26W4FfxQ21SyBUtLJMhABNwwD5sjnPrH1XTLuK7RPtdTYo5S6FtBgANgBG7iAi8jiSTIqPpdCGc7WLERBkAGPbkfWvP0oCwEHO7cfuhf796407RbuN/0wPmxz+ANX4o5rYweg7S0kgxJyOPxnPeuuhCwGZT4m4dzlY9gII/Glumatl3ebAQ85zwOfeT9K76Ra8jP3Y4/v5kVJxryNBNW2d2xTlpaXRhTVjUFfs4kEfQ4IpnI4440uw9tfn8xg/Q07a6xetWWcMjG24BDA7mDyQS0ziCMetILcPrFeXkCsrXELLPmXgkDPP31ls6Yuuirp+nNd0+/xTBc7VksiC5uR1AORBaeeYrzoWp2uJ5kTP8A4sPzrSL1K1etKbdhQjJ5dxnyqf4QORt7ntSFzo7u87VmHyBtB4M4GTn8aVJq7Om7pIV+KrflDDlGB+owP5muOs3gXtv2bafowp/q1gvbIIglcz2Me/1qRavI2mB3Iz2Fabe8bjskx5eIAP5UEwzQDW6Zyx2Nt8pBMAzBiDPGCPpSnw+8kKf37ZT6ibYp7ofxvaRzusvDja0bDMwBzBPH98091DRWrdmzqUG2XE9h+0XeMA8lu081RppbJKm7TMpeYi4+eVDD8D/+X4VoPh3UbNVbuE4ZFBHyDA/lWe1bqb/lMjzrwR6xggHsK0vw70vclt3cW9vYxO0mQds7oPy71pdCwTTGOj6hn8RGZmEPtBJMYxA7d+KH1TTNdsoqCWOyB7ggf1r74b0V0PudCAx2474YYJPOAfr2pfW9SaylpgAwG8Qy9wYyOQdp9cehpYrk2kUnLilJle50S6olQ7ecwN3AywHeBEYqd1ZLiIPEUAOGEiTBCkx7HH4dqY6b1p3S5uUEeGz7QCJIjaBLGBED76gfrm5cukSqghg4JZvRQFkSpJIzxSSi4zqwclNWjQW2/wDiLR9bZ/D/APqgam4Ft2yYgXSCOJG55EjIwORVPpvTPEWzdBghBAjB3R3nHHp+OKBq/h27fttaYeEwusbZYSHEscFZgebn2ppS8FOL42RPiHrl26Ve3tYZgg59xnJjPfuaqfAFwtcYE42TGMMGQcDvEipOj6Klou16dtosDtfaVKsQcfTAx+ZrV/DPU9OrHaHBgsu4gs0ZI3BR5YGQx7YqSethSuVoB1b4S1Hh3XCWoLMdoEvEsQ3mkTkExk/hWKTo1w3ERRsJkkliMCJke0xjma/Ttf1xTpi1triEkAgkKyiJJmMcbZJ7VDudZGpKhmRzbXahK7mloz4itEmBPuKaF9o2RRuiPr+hH9HAABe2SWcxlGBMAEdoqd1S/GnUC5ALOSmMwF2sY9MgY7n0rX9WvAeLaA4tSTxnCj8D/wA1kuvapBobKDb4niXCxkbgIgA94zP31VPaJyjph/hGyvhkvcKREQCS2eMDtArUHUIqEKruRzuhR7Zbt9M+tYDo18jYqtsLbiSM4wACPnVdb3j27iXbg2pCox2HZmDu3QRMGM4mknjTdhx5K0c3NR4zuVCgNtAUcASd2PTIp3XFLmv0yrmGDPxyJZuPYD+dTNT8PEWk8K6rPM7luYgwJgCPoDPfNUfhvo2oF5blyyrBd0MCA7giPKrQzKQYmD3qnOPYihK6+RnqiBzZ3Ju8m8bp27nZm7+Unjnt6VL670DVFRei1dQgQqYIHsrGe+ea1XWNUrgW7fhqqBYUhtyEETIBkEARjgVNbUMmxkFtS4gZ3MSckc+3apOTTtHXHDGfpkzAX7J2+YG2QQPMDBn0P0pe85VOJBIMjiBP9a/XtD8PW9Wpt6izqLbHJZcIRzztkH2I+tZn4i/wv8IFrOpBGSFMBiJyMHMewn2p45b7JTwcXSMKl2VMAkn09v8Ak1pNJoyBaQgjvwfn+R/Cpx6dc0zbrjKDmCpIPzyB27g1W03xpdXbvi6o43RuHyaD+M0s52ZY1QrpunksA3lHcmMfSc1Ws9HtyBvZifQADGT68VHv9StG6Vt6e4BiQTke2NwEn3rrpepu3LqeWFyuxm+eSDIwT3X1qbmyUcST2Wzp0/cG4/um3JJYdicKO2ZqZ1jU35L6hHUAKslfSY8wGTHqa0wurbslrtwWnHe2pYETgCcekyBS+v65dSyrbNisIFxl+37+w9hj3NLGbTsvKGNKhT4Q1waxH/y37/w3BP5g042tuqL6yGe0CyFxJgxIzyJHGKz/AML9TDam5b73FIPaWHnU/PBH1q4NYv6UhBncNj/Mg4+cia7L5Kzlvi0dXdRdvW7TBi6XEhkAxJH2RmFJkifapvWrT2zYa6u07gpIWBtIIMkADdBGM/SYpzTfE923cNpgjeFu2YI8ylmUkIRM8UT4s1H6VoEvHYoVwSLYEidymWJ9SDHauZpx2dVxl0Yk2tjMJypIPbK5NfoNnU+L024FAdkXdtKg4DsBhhB8jD7qweoabzzEttYxkTADZ+ta/wCBbm5TbP79p0+sbf8A9X410z9UbOOGpNGTS1qLjzd27lC7RKrhcRBgDn0qx415QNxIMDhg2BiARI4WqKX9MAFa8SVhnlXAPqIUcHjn51PVkJbwwQm7G4jIMfw4HfFQxuXkpNKtGp0OpvroA1skuWWNxiFO/wCQUyv3meazfUtVusKly2Q7MbgaexXzKPYkgzPaqqM46ZdglWt7XBBj7F1G5+Tn6VnH64dUJYQVaPq0z+VNjr7gM/8Ab/RZ+FQN5O791p79lJkd+OKzWo1N65etBBuQkQUtwXli28rkhsj5RWj+FhFxQe8z9Q39KN0fX6VrVlWS4rjajuTIhZQQAZnAERx602bTtGwO40H+GNcyacLclWUsBuEEgHBEjgExPzp2x8SbXJuYAuQuT5gAGJM4HJpq+unZA4vptUHaLhKopgeQDgEkTtg+sGsSfhjU6i8diEh4beSSiexuHEYwOeK5+bd6OuUFFKnZor2itPvuC3u8Rmc7yQoOSwE95OO1crp4TdalWVWDLc3MNrDJESFAknB78UK7rTYHgqLb3EInfLgwPMSFOfWAcTxT9nWsVS7cKqzsqeGgIBkwMNkwCDEACZPrUU2XcY+WZ/rHxBdRwjJssJABt4FwicbgTKkTz27CuugdRS7dBG0TsgD2Nye59fx7VouvOmmawTat+I0lUYzHAMhCYJJEH1Bomq0QQm7qNOiWyu1thVl3GILNPibv3ePvroxKt0c+VcnSf/BXW6i2169vPkKfayFADFjLD12gAZkkc1n16bYuq3hIbhX7UEjygnzTgR3rU2emaK5aZVYvaaXG8tKuAEAHDQFBwcCT9M11bQGxYRCbbIXbaVgtBIBVicNAbv3mjxcpa0Knwi20n/oe6J8OaQjxLzXECgbXU7liTuBPh4I/nWX12l8O49tyTbDSrBYFzI7kSJzMcEGtT02+zW2RQu1ZKhgIgwiiSQJlu+IqjotFqSwNzT2DbE/5hVlAiYIDEz3G0Gg3JOmOowlG0z8+0vWWR4BJUtwc+XiNxBjGJq7oNKuoK7roASHZVEmJggCRkTOAar9T6Fq7dwixp9M9oyyMVVShPdfEIYRz3BiuW1N4oU1FqzbcHBQLJ49ZB++s56sEMFy42StddttrbaW7m9F832du0EZEc+895qvr+n37lsXdNesgA9ro3MT+76duGIyKS6d0EFg13UKFmWDptweNoDqwn1UkH6UP4ksLaQporit4hlnhiVA4U45PEiPlW52tDTw8HT8jGh/xB1NwDTlEa8rHMgbYnOJDEegjmpmqa6tx31Cy9thlWYySQPsHI547VBuWdOLkA3C0EvtPM91UgesxJ/lVFevhkFpxbUAEElSN6gY8y53e0VRJtWRc1F09jWt0ZutsuoTwdplWWe4E8xn+tSOo/DTWFZ0unapHlZYaWMAYwcmZgU3bS8yg2LrOF8wAJkBsCBnHsQJzg1xrjqLiWkdW3Lue4FSFEQFkKNs96DTUuwwl6XooN0yyxAt+O8nl/KvzJHb6V8+gdQ5XYgHcMu0e5YfkJJ4imOgaFtVcC3HbbExx5RycwoE4/KrXxzcW3pRp7Qti0drFpyTM7V8ueJJn2qT+QK2rMy/Q9XdKsiAiFKltqhhAMhXOR+HFLda6vrX2rea6ikTtLYYyJYgGOwweO1fdF6g1sx4zFojP2YA9SeAPWAIqpd0FvUui3gdzSFc7kRo/huYUgdqi5fCOqGDkvckY7Q2mt3vFFxt6mSfnx61Z0Ba5dBS5bD4aHbaCQeAQIB7Zinur9GUqAlzY6eXYZM8TO7M8ZiDRtP8ABRCA3f2O1Z3Kw3GeA1tgcmMCRxVceV9EcuGpbaYr1HWzqWcEcgkK0wRhhJAzj0I5zV/4X6hbWxdtXHCgPgtHf5kCfL3ioep6HqbWEVdQjySSiFpYBTG7J+YP5TXf6oZ8XNMyMO/mKtwF4JEiPU81TkpekRQlD1UL9aWb29EVbblgold0RIYgARJ4kTVT4TuFHI3D7WI/6tsn6Auag67RhWHhOgcASCY4985Pyqn8P2rviSbcAlVZlKmAxKzjOAx7dqvHUas5+5XQlqFdXO4iWVhk9xOTj1FH6XclfXy9s8T/AFFOdT6Nc3krctl2uM22QFEmSATJP1A7170L4T1KjcyptEgKrgsZhp2mIXETSKSZSWGUVy8F3RrvsalG4dLsCBEMhYDH/YKyFqw6qxKkKI7QAf8Ait3oOiXlQkAKzoFG4jBEpJAJMQSawWo1l5me07KrBp86kSBhmntMekRU4++zZY3DZV6AzeOsnAccDmTAzz3qWdWLTlZAIvPmCSArGDBxGaqdLYBwRjzKTn3BP5UD4g+Fb4vNcGwq73GUZn1IJAhcEckVfK15I/TxbWi10tS2jAVtreKsNH703ADjI7Z7R7Ul1z4g1CXBae94pYqWgKfKZlV3gweDwAcelD01z/4S5ac+GSwIYENkNuAUKZJg+w980x0C5ZvXyfEK+GqqNy7g0qwYQoGwn7WOZ+/k7lo6bSVeThNfZVcjaRuYBgN/mPI7SSMA8D51mL1++94qxuXSM8liq+mPp6Ct/wDEfTNLqXhJt3VkSABOzmQ328A+8DinPhDVaOza8N71pb8nfIK+bsCXMMR7GKLT+A1em9H591XpV60Ea6AN6naCZYARg+n2uKHZuk6W9JMeJagEmJ/aHj/TX6uvw7p9W3nUXFtsV3Gc4BOwgwRMZ+dYD4w+H7ekFy1auFwbtswRlDsu+UsOSJBkfxCeavjnUeLJSw0+S6CaLWPp7F67a3eIr2UXaJaIYsOMiDQut/EZ1aWd8b0baxEZJYNOBA8sYBPBoen68bC3YifFB5jhDJkAkRAj5mhdQvNeuWrgtsN0OTBhsfaBjIkgTRUv6oHFfa0/0UtNqrdvTXGvhwhNtJUiTuLtIH+mk9Rd06lTb1Vx1IWV4IhhG4H7RAzHeORVXprsunlrTGbgGADEKIYhiMSx4mofXtDcZi9yz4PhmPsTuJgE+Jjy8EHI5FQytvLR0Y4RjgUr38GiW/8AtFa3cuXbcwS53g4G4QpORzzPbsaT670JLdlovre8QpABQwdwEHcSRExKke5AqJ0S8VtTMTuYx8m/MRVPWabT+G3iAtcG3wWBhZO3dKzk5J78GuieFUjkx53b0NdTfUiz4f6E9vZt/aOpZJkHIEjJjJJH4UPo/V7Ny29vU2havKki4pjeCMcqxBHI2wPlWh+E+o3btuTdLMjwN0nbKxBWQHUgeszWf+Mfh4qu7aiYJVrSwTkFgbeSFEnOYiuZwcHR3KSyR5EDUa3SshW0o3AiDwQoAywXycYBAnGTUq827BmJ7fScUAdStPBtqVgGZM+4jAgfSmNChbgT64n8JrrxKo0cWa3Lk0Wuj9UWzcD+EdpI3KTh1kGCuQYie9aTqXxc0Rpwqgk7oXb926f/AGrxWQVR4oHIUEmJ59M/TiqKySJloAExH2fZVP7xPY/I1OVDwbSPtN1C4ibd20cczgdsyK0lu02t0624LOrhlBMArwy7gIE4MQOOawXjk1S0XXrtsQjke/p8vSo6qhounbK/TzpNO7+Nb3NbMFvCY215BIZA4OcbjjBHtUDqmtfVXtgvWtn7o8RFAX1OFk59J9qp3/iC9e2q91toEQWMfWPWtJd6ZYvBrlqLl3YP2Jgg7RG22SeOTGefWl4qqK8+Tsw6dIvAkWGdmG37BOJHfaYOYEZjNO2viW9aZk1CrcL4aUlwRyRws4iaGui23G8O34TCN4cjynuMiR/eKbPwzdZ1uXLm0CJYmV28xicexAFNw1onux/o3VV1H+ar2lUSYO0hcwVyvMR35963nTDprlq3tu7lABh2G5jmCRPMj07V+X6nr1664W4LblAyr5ZXaeftN5l9PrVT4d6ErXEtvb/a7icOQNvPnXbuEZOCD5sxScF8HU807qzdav4dVleAtoc7iqtAGWkXMGYjNfnl/S7Lqjw/O7Yt2jDCSSjHaxAYyCEBMDuOKZvWdZob5W5e8S2CYBYlePIxXiBIMEdvrQum/ETaK41wW1vOxje26ZJztM9z7fWs/wAEZ3ooaX4E8gubr2nJmFZsn6EH8aZ6N8Ou7si3C+wjduEFZAIBPf6D1p7rWt1ZHj27dt7RQN9uO0nbJAj5SeaX0HxTrN5Wzpm8NgGD3BHYFmk428wPSOc0Fy5djtYuF7v+CN174ubS3rumcAlNoG39+YIkxM5HEDn2qp0r4ZOrtpduFNxTcBtuDYYna2AMTkSJrE9S6Zd1l65eUzc3/wCXO5iTG1Q3EgQO3FbP4Gc3rTLcU+VwSrMYkgqZXgkbYHpPtTxipW09gUqq1r8nXUfhJ7CM42uFEsywABxG2Z3T7RAqj1HSG9bKeV/MWnzbdpGBAaGYHuaZ1QAFxCxClGBHt5Tx3xI+RoVvWWFXwwu0EQFEDyjgKAe2OKM3WmUhi+43JUv8GZudAKrvy+6SJ9B85n05+te9NtMpQMR9r7GJGSCYHv39qr9Z1jqIVCVFstbCwWPaMHB4jE81kvhvS3G231i7Jh0UgMjA5kPA5HrSQSjK3oi/p++Ja0l6dWx/6tT/APbuVizfJOYYwfScz3Oav6C9ft6ib2ndUJukNGPOjDJWQMms22cwOD3+dd8Wn0ceSMo9/kNpdSQw2u6ZMlXI4nuc/ca1vU2R9Ml0qxU3bE5JYhjeNwye7bQZ/GsYhO6c8H+fpW21WpFvpgH7QF/DXy8YQMQ/qvm98xikyJLY2GTen8ANF1mwGm3dSxuBS4vhzuU8HcR9qPQnPc1d/SrWyzbF9ZBYrsDYAk4GYAEfWK/MLJm591anp4nUL7WmP/kwX8hU2x0ndFr4n6aL+lItozOGTaSQsbST5fQducyeKwer02os7vF37c8tIJyQPSQI++tt8X9RuWbFnwyAS5LT3AAgDPv2rFodRrnYrb3EBSVQdp2ljmT9anHcrZeSSjSK2itAWlU8+RcztyQGmM9qF1PXowRBIYOTEeUAjtOT27mvusXv0dQGBBBBODgQckfNvwrPL10Xii+aUVuTjJxt9ABGPnXZNptHn4oS4ydD9y0GEkfL6n2+VcahbisoUbkAlgzttk+omZiAOP50yEwg95+4f1JpW71UMzqkHcdpIxK5/IL+VD6ppRQv0jk5N+Aup1GnvKpvWdr4BZDG3/b5gxPNOdJueGLiWbPjhx5S6y68ifIpB55xn0rN39eAzAn5+XJPcyef9qJ0/rSqSQSCA0Q0GfeZrz4Nx6PTnOc+zYpoVjdbQoxAkXbgliPTaMT6Z47VPvdcCHyDYwgblckEyZ5ABU4EEVFtfEFzwim8qcMW7x3E+hpXR6gu0gI5Pl4jPIMjk/jR5WZaRQU0ZDQFaiq1Yg0HU1R6b1a5YO620H1gfzFSw1dBqInRsl+KLV0Kb0h04cKGJ9A0/aHfMRQh8XgSRbLE93eQRPdAoXPpWVFyjaLWNacOhhhwf+aNivIy908NdZbZItICTAERuOY75mPqa3nRNJZ06kow3Ex2mPTzZJr876VrUa8rXHZJJLnsCZJYQDn6d6Pq7r5DNAj7SMSHWZDBgCYH8MznjtRSKwmuzj4+6ybmpIVbiqAJ3E+YgYO3gQDH9Kz9rWkqRJz3HI9wexrQajXPbAHkuIeAGBOB3J8wzPIFX/hv4zhdmoVFXJnzFiTwAFxHrQaKqaML+s7pAU3rjJBBVjuwe2Co/wCKsWOu6i4m3xbgWY4AG307k/SnviLrNu+/ktoFBwSon7+fv9vSpL3dqlicD+xS2wPJehrWdUGjO/ZuDAeZWAYMfLAB78ZEn2Gab/w9+KP0rUXhEBUUKDE7VYmTtCifMeAO1ZPUdSNwbSBtPb05E/PNe/CxOjveMsk7SpUxBnvg+omK0OMJcmUyZHwpmx+O+rtaZkTlrfrxO4Ej0+yO9TrfxWES0CgYugLOjScHzYKQskTt3H8aldS17ai54lwgtwMcDmBQTsiCJ9T/AE7Us8tvRzLNWkOXfjw3L3ACDyqs5A4BmPXPcU/rej3BqC9rdLZPhmCC0mYHIPMEcz60P4Z/wx3FL1xy1okFUJglZxnMDv6wOMiqXx3121pjZUWUVB5QqCDCkblLEAzBkRgBu80bfZ0wXmxHqPXClk25cORA3mSMgEdo9CYrJ3RHuIqz8SvYbV2XW4l1XRYAyEJwylknO6Tx6c1Hu28dp9frXXg6ZyfUXyVnCCD3rXfELkaPTIOCTP8ApsaePzrIqnv2/vBra/EuqezZ05Rin+ZJI8uBaWGkbf3O9Nl8C4fP8GP0OnJucd60PQnX9LdSyjyWkWWGSxLECcEyR99A6NqXDhjF0DhWkqZ/7Y/PtVfSa21+kXTst2ldVDCAULDcpKh5h8QYyZPNSmq6KY5N+6in8WdGZrdooZdLqhsiFU5cmeSCq955rO/rW5p77MAgUW9kPOQzBgQFycx8ua076wEBVBAg8jJkZkR5fX1AGYmKxXxNqla7yCFCjAPYc5wexn3rncqdotP2BuvfEtu9aZXS0C8APncNpnG764msVZ6cFvWxbO4seB6cepnmrFyytzEA+kgfhOKQPTzai4GIZDIIxjkjHBHNWj9Qn2jnxriqv9Gr0WjP6RbFwbV77sf9RmePSofWeni1fNpAqAbiduCWHfdn28ojvzWk176u3al71wWxDQXDZwSBMkccTWNbrLXix3jLFoOT7fcMRR+om5NMGHFwja6F31KONt2CQSJBiOBPOZ9a7t6O0ST2YQMnB7fT/ekOpaUt50AIP2gIkf7d6Us6o7YJ/v51zJHYo2rTGbVl03LtBwe4IM/3xTHTtetqG2QTJHzGMZxml7gO0MGyO04A+deWryzLIpnmM/PnisNWi6tyjI9IK1HW7TEWOhq6DUqt2uxcoWTaGA1EU0sLldh6NknAZDV0r0ANXQNGyXGhlb1di5QbFoswA5OP7mmQ6W3C3VbJgYMN2MHuPcVqsaKbPrdyq/TdZtncoZDgiBjcOQSDWn+FtIl2YsLsHLMBB+8HH3Ve630vTjTuxVQFUmVWYxg+XP1rUdMMT7Py3rPw+pQ3kbaMQpkkjI3SM/SIxUbTXDtkn6H39P771ql00z4V+2ScbdxViPTP5TUvWaJeGtlXzniff3PvWe+wuVqpIkM5n7J9oo9zFs8zEgRzHMnsIH1o9jpO5lG4gCSfSR2xnOO9bfpOotWoUom/G24wksggFFABBdVAhQM85INT4bpCrCntdGd6L/iBdTar7tpIUKVBCiOEgA4/hJMelD03w3c6rqnuAfsbQCqCwie4jMk8/TJp3/EC5Z2WiiqLpc+Y2ikgDjKjccjiovRPifWaPyqJsZJAKkCRyZgg+/tVpSqRWLtU9CvxD0u3aum0loLdVlBdcRBDN9k5EfSglMY/vNXvhD4isIz/AKWpuG4RDkBtomWADcZ7jj09danROnakTaC7j2RyrR/2kn8qtHM2+iU8UePuPy46bH0Ht6V+j9UuC3ZtsTAUPPeP2rKOOePwr1f8N7RY7LtxIjFxQw54BUr+VR/jy+A4sCSFZmbEesf/AFFzS5siegYvRHmnaJ+su2CT+ztn7J3DaCR+/IKj85+VEHXtLY/ywRuMyB34wWyMelZ3U2mbhiPxHyx7UDW24QAru9SDEfTn8a5FNmjlbZX1/wAXggBRsVsHvP8AUe2PrUDqel3XA1uYJySZJGMn1NBuC2qqsN5jAzgEQwimdPcDCckTgEZHY/nR/I7b7J13UvbxG5gJPpniD9Kpidg98n6/OhWS5JDBQJxz/OnNIVLbWbaDzgx+WPnQe+hWm+kIa7qDMALjsyjygEkhe2ATA4FT7XSXNxYICtwRGYwZHHNV9SATCpukkdiCO3IFeW9HdGNvhgExPInBhcRTpS8lVcUJajSnTOVuxFwHZBBO04yFwMflSFzo9zYWw6qMEHMT2HPvHzrSP05nG3mf/KfY80BenGxcJYPA4Ejy+5BEnH5UeLXQyku0Z++hFrcVZCcCVw3H40il47pGK3X6QtxSoh17iD95U5+orE6rSNbYysCcEcfQ0F+SsdljfRFalFeuxcrEaHFuV3vpVGoyGgChlDR1oFtaODRRKQVa7FBBrsGmJNDWmALAEwCefSrN26GK83vDBVSeAMtxyQJP98Z8Gi27hHBI+tYEXR+hdN635bZdPKCTbeCsEeU8HI9j7YovXfiNrpa0iubbDYeRuBwxDDAEmPr9KxOhvyw8RmPpmZPp8/etNp9cQII3QSWQfa82JXsQIGR5hnEZopnSpNoyvxJ0f9HcMrSG9CW2+xcEiTB8szip9vq1zbt3nbyAcj6ehr9G1XRGuWwlx0t2mUjYSAUae24EljwTz6CvNH/hbpMbr11y0QVIA9SfsnB9/TvTNFErMb07qpYeGYz6d/Wfp6Vaua22be19u1ycEzHf7/fjy0D4q/w3u6YG5ZbxbQEtMBlyAO/m55AHBqb8P9X/AEYLdvBntMWUII80Rv5BGJHPrU2mx16dDnxAbF5AANxBBAHMQARgGKyeoZnGy2SQf3WgEeg9/ofoK3SdVsX5NpWtAESCB3jstTNbYtljl1BidsCdslSQeTmlquxZSje0ffC/RA9pRdtqPEcDdcYqwSAQUXu2THI9q5+Jvg+5pDuR2ZDkMFMr6BtvP3Ck9d08vEMrmAPMII+/+tfXPijVLaNhrm9RgbxLLB4Dghjx3mqRcktMDUJKg3TPirXW0Uo1xrfIaCViY5iAAQa51d8Nde5JIJwCcADAgfL+dTRrrxtld3lPYSJzME/3x70IM4EkeQnaSCpggT6/jU8nKS2c88cmqR3qtXHCnmDHp6/KlrpJnb3GD+XNdJ1Dy4tkn3IE/n2rsXASJDDjAg/T5/h7VNRfwCGN/Avf0SPgjuMcZ9cd6mPpmVGKPuVW+yvIA796tvpW+zsM+hHrkYI5olnpADbmgdyBOfn2mO+aqotFfb2wCltvlWYEknmntL0dCu65cZSwkBRMYnzbiMdsVX0/UEtK4t21XeoUznIM7s96nM81RJeBJZePQK1owmQxJ+X55rtj616TXhNEg5uR8CRkdq8u3CwAJmOK6JoRNYyTEtTpBkjDeoodu5Ji4ASe/E/PsT7wKbcUvMcjvIzxQas6ccmtMzKvRlagrRrdTOhoPbpm3QUphKJJhVeiK1DFESsSYQGiKa4FEWsKdg10Grxa9FEFB0uQKJb1TBtwaCOD3pda7FAYfs9QYHcTJ9TmJ5Oe9UNN19t8l22xEKSOOOKiDiul4/v3rG5M/Rfhv4v+0LqjZkhiyg9seciRGakdbt6Rrv6QhJDEE2cKsqAMgdj6j39ayrf5i/T+VM3f7/Cj0V5uh9+o27QddMiorwSCAT6hc9gTz7CoxvEmTRLdCbmgSbvs9Nyh3LYbnHv7V3XS1gIBr+gmCUvLcEgfwnIJ4OeRFLaHoN24cbQIksTgd8kcHBqj6U7e/wApPp+RoplVNkWx0gK4JcECCRHMdvSqAuAcKFyWBA4Psa5ftXy1rJyk2EBLDnHvS1ym9Rx9KU/v8qJJsGzVyWr2vGoiM83V4WrquWoinniVyzV73rk0CsQZNLasmO9PWeW/7aL037B/1/nWOiHZ/9k="/>
          <p:cNvSpPr>
            <a:spLocks noChangeAspect="1" noChangeArrowheads="1"/>
          </p:cNvSpPr>
          <p:nvPr/>
        </p:nvSpPr>
        <p:spPr bwMode="auto">
          <a:xfrm>
            <a:off x="0" y="-649288"/>
            <a:ext cx="196215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7" name="6 Rectángulo"/>
          <p:cNvSpPr/>
          <p:nvPr/>
        </p:nvSpPr>
        <p:spPr>
          <a:xfrm>
            <a:off x="1907704" y="5733256"/>
            <a:ext cx="528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Muchas Gracias</a:t>
            </a:r>
            <a:endParaRPr lang="es-P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QdXQJlZyuO59ajIh-9TgQwFOmpdqh9pHqg4WtaoFBS8G1wXdxS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rgbClr val="FFC000"/>
                </a:solidFill>
                <a:latin typeface="Script MT Bold" pitchFamily="66" charset="0"/>
              </a:rPr>
              <a:t>Contenido</a:t>
            </a:r>
            <a:endParaRPr lang="es-PA" sz="4000" dirty="0">
              <a:solidFill>
                <a:srgbClr val="FFC000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Introducción</a:t>
            </a:r>
          </a:p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Independencia de la República de Panamá de España</a:t>
            </a:r>
          </a:p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Separación de la república de  Panamá de la república de Colombia</a:t>
            </a:r>
          </a:p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Festividades Patrias </a:t>
            </a:r>
          </a:p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Costumbres y tradiciones</a:t>
            </a:r>
          </a:p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Sitios Turísticos</a:t>
            </a:r>
          </a:p>
          <a:p>
            <a:pPr marL="342900" indent="-342900" algn="just">
              <a:buAutoNum type="arabicPeriod"/>
            </a:pPr>
            <a:r>
              <a:rPr lang="es-PA" sz="1800" b="1" i="1" dirty="0" smtClean="0">
                <a:solidFill>
                  <a:srgbClr val="FFFF00"/>
                </a:solidFill>
              </a:rPr>
              <a:t>Conclusiones</a:t>
            </a:r>
          </a:p>
          <a:p>
            <a:pPr marL="342900" indent="-342900" algn="just">
              <a:buAutoNum type="arabicPeriod"/>
            </a:pPr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/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/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es-PA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FFFF00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://www.hermans.com.ar/sam/wallpaper/wallpaper-had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Introducción</a:t>
            </a:r>
            <a:endParaRPr lang="es-PA" sz="4000" dirty="0">
              <a:solidFill>
                <a:schemeClr val="accent1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800100" lvl="1" indent="-342900" algn="just">
              <a:buFont typeface="Wingdings" pitchFamily="2" charset="2"/>
              <a:buChar char="v"/>
            </a:pPr>
            <a:r>
              <a:rPr lang="es-PA" b="1" i="1" dirty="0" smtClean="0"/>
              <a:t>Historia  de la República de Panamá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PA" b="1" i="1" dirty="0" smtClean="0"/>
              <a:t>Celebraciones Nacionales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es-PA" b="1" i="1" dirty="0" smtClean="0"/>
              <a:t>Riquezas Turísticas</a:t>
            </a:r>
          </a:p>
          <a:p>
            <a:pPr marL="342900" indent="-342900" algn="just"/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es-PA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FFFF00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15362" name="AutoShape 2" descr="data:image/jpeg;base64,/9j/4AAQSkZJRgABAQAAAQABAAD/2wCEAAkGBhQSEBQUEBQUFBQUEA8UEBQQEBAQFBQVFRUVFBQUFRUXGyYeFxkjGRQUHy8gIycpLCwtFR4xNTAqNSYrLCkBCQoKDgwOGg8PGiwkHSUpKSkpLCksLCwsKSkpLCksKSktLCkpKSwsLSwsLC0sLCkpKSkpKSkpKSwpKSwsKSkpLP/AABEIAMIBAwMBIgACEQEDEQH/xAAbAAABBQEBAAAAAAAAAAAAAAAEAAECAwUGB//EAEgQAAEDAQMIBQkFBwMDBQAAAAEAAgMRBBIhBTFBUWFxkaEGIjKBsRMzQlJykqLB8CNigrLRBxQVY3PC4UOT8UR00iQ0U2Sj/8QAGgEAAgMBAQAAAAAAAAAAAAAAAAECAwQFBv/EAC4RAAICAQMDAQcEAwEAAAAAAAABAhEDBBIxIUFRYQUTFCIycfChscHhkdHxgf/aAAwDAQACEQMRAD8A2A1SDVMNUgxaTrlYapBisDVINQBWGKQYrA1SDEAVBqkGK0MT3ExlVEDlnJwnhLMK52E6wrrXeGZZMlucM+CabTtE4ScZJrk4+eBzHFrm0Iz1VeddLb5GyijwDqOYjcVz9ssZbi01HMLq4tVGXSXRnocOtjkVS6Mg0UCsijLiABUk0ACCjqTTSuv6MWUMN6l53rEZvZVs9RHGi7Jq44o219kb3R/JXkYqO7Tjefs1DuWsGKqI1RbGLkTbk3Jnm8knOTlLllYjT+SRLYlIRKFFYL5JN5JG+SS8kkACYkxiRxiUTEgKATEqpABnIG8gIjKloEMMklK3GEgZqnM0V2kgLzS1ZXlkNXPPdgOC04MHvX14Nuk0UtQ2+EjvmPa40a5pOoHFOYlwFktTmkObgRprivQMl2ry0QfpzO3hXanSLFFTi7RdrfZ/w8VOLtFRiUHRI90ardEuecqgB0arcxHOiVbo0CoCLFAtRbo1W5iBUDXUldcSQKg4NUg1TDVMNQTKw1TDFMNR1hyQ+Sh7LTmJGf2Rp35tqfAnJRVsADVbDZ3O7LS72QT4LqLLkCNmLheOt9DyzDnvRxkY0aNn+P8ACreTwZpaldkcrFkSU+jTe4fKpV7ejkmm78f/AIrdflIKs5U2fXBR94yp6mZjnoy/W3g/9ELP0Scc4Ye6Qf2roP4mfr/hIZT+sEb2L4iZxdq6GVzRg+w9pPAGvJc9beiQqRR7DtqORC7vpeXzwXGsD23g5wBbU0BwuuwOeueuGZcFE26brXOYfUcXN4Vx4VC2YIPIrtHb0Effx3Sr7fjA4eiQY6t9zzXSGgchiuhsdlI1prBayK+UaS0Uq8N7Nc16mBG1dBBZgQCKEHEUUpxlB0y/PujL5gazxlHxsVrLOrmxKsyNlbWKwMVgYpBiKK2yq4nuK24ldRRHcUlirNFe9uC5jLc0sRq3FtUmqJLqH9IrF5SyytGe4SNpaQ+nwrym6vTsl5ZvDrc1wmX7AIbQ9o7JN5nsuxA7sR3LoaKVXFnovZMnHdjkvVfz/BmtdSu5aOTsvPiYQ059FBhtP6LOuqLzoW5q7T4OzlxxyR2y4DpOk9oBreNNQXQdHukvlCGyGtcxXIFqsyWLkoOgOBw26ANdVJwx5IOEkc7No4uO2un7M9QdEqnRIyGI3G3s91t7fQV5pnRrzrR5Roz3RKl0a0XRKl8SRGgAxpIoxJJCouATgKQatno5k8OcZHDBho3a7PXuw7zsQ3SFOSgrZPJmRKEGQVdQEMOIYNBeNJ1N+htvkDN+kn5/p4JrTOGAnNgS47AMSeQWTJOXY5qitDorr2rO3ZzJzc3bCJ7cTm+v0Qrn6+/RxJVc0wYMcScw+ZWdNai7Endq7gkQDn2po/wPmafNVOyhqHE18AFnmRTisz3CrRhrq1o4koAL/iJ1D4/1UhlLW0dxcPGqENhf93/di/8AJVy2Z7BVzXAa8accyADn27S0AjUXXXdzsx77qTTDOC2SNrtLmSsDXj7w/wDJuG0rMDyiIZ2kXX4Y1a4YFjtYOj62gyTosjKuOj8oOsRZZr0YaHwOxkBaXSRg4VdXzsWvOW7RmtZ0eMbwbOQ6F+N0uqYycQ5p9Jh1Z9OOkeyWguzkFzSbjxgHUwOGg4UI2VGobWTbQKADBpHVAwodQ1ae8bVZ72S/Of7L/iZxvr1fPr6/f1/z3sIR0NCKEZwrAxGZShzPG53yKHAV8JWrNMcm+NkQ1PdUw1JzgM5A3kBSsTkRupi1TDgc1T7LS7wCctPqv/25P0S3ojvXkGe1DWmIEEEVR7mH1X/7cn6IeUUz1HtAt8QpKSZdDIvJxmWsnyRVfCLwGdukbte5cblHLXliLwo5tQNoz0+ta9ZliBzUO7FcX0m6ECYl8XUk10wdvGvarFklFp+DsafVNSjJvg5Bsg1qDHVcdwoqosnSWeSk7K453NDh3VXoHRi3xuAAYwH7rGt8AtL1b8HQn7Vrpt/U5az5Bnk7DDjpXY9Huh4icJJqFwpdbnoRmJXTMCta1VT1EpKjBn9pZcicV0TKjGq3Roq6mLFkaOWAujVLo1oOjVT4lGhUAGNJFeTSSECvdQE6gSuwyTZrlnjac5aHO9p3WPM8lxlt7B2inHBd+W0oNwVWQxap8IzrVIOtXTeAwrmqPGpWZI/DXp7vqnFWZQFfJH+ZXi1/6qiS0BhvOzNDXHcDU/lVRjM+0WkuNTqGHgEmQAAPlJAPYa3tP3eq3bwVcTA6QA5q9bcBiqLVai9xcdPIaGjcKBAhTPBJww0NzgbNu81KrMm5ZuUssNioMS4glrG0BoNJJwa3ae6qxJekknoiMd0j+dW+Cvx6fJkVxXQ049NkyR3JdPU6vy31RSjtRb2TTdUcda5KLpO8HrsY4fcvMPcCSDxC2rBlFkzb0ZrTBwIo5p1EaEsmDJj+pEMmCeP6ka463YoHerma/d6rt2B1Vzsx9RUd4OcHSDtQbXEbErPaz5WjvSLu/S08DTgqiq7C4pzGTT2xvGB44cSt1lpAbeafSDm95DgFzdtjc681uhtTiABWuJJzAAc0dFaWCNodI0AAYB7WE6cXHHVmA3oSGlZ1uU7YxrS0kXqVDRVztYJAxA2nBAwz1GgD/cPBuHNYTLbEOy6Ouc0c1xrrL3EknvVv77e9Ou597wqp7nFUi3e4Koo3g5um87eHAcKUVgtQAwFPZYW8wAuc8qPqqcT/AFUhQbsqcm+TcdKw5yTsM0vhfThkfqN7xXxWO21nWeN4cCptn1YbqD4ThySFZshkfqN939KIfKNmjewtcyQiho6GR9WnWG3weFUE23U7QJGl0YJI3sxNNrb3cjIpQ4BzSHA4gghwI2EKSddSUZOL3HMtyGXktjeXkaLzS4b2SDyg+sUNabDPE4tD3VFML7hnAPZffbp2Lrp4WSACRodTMTnB1tdnadyyco5LlBL43GZtBVkh+1AGa6/0/wAWO1a4ZrdM62DWbpVJ19/9/wDDAflBpo22MABNBJS4K7cS2u53ctjJ+QImkOZpxG0axr7kBNdkY4bCHNcKEHU4IzolktzX3YyWx0JfG4X4idBuHsna0t71bPorNed1BzXSuxvthUxGrHxlhx6uq86rDsbJoOx+fQVNuehqCM4IoR/jbmVSyJnNWZSKbiiWIm4mLFKySmClircxFlircxKixSBDGkiCxMlRK0YVu7P4mfmC7964DKmEZOotPAhd+9Z8hh1XKMHKA6rTqezxurOyhFeBb60b2nkP7lqZSb1H7L/JxIQFrFQ06yR7zSfEBVGQxcmOvllc7mCu8hgPOqGkcpWfAkZrskjd16rm/nbwVbn1NddDu1jjVAHEZSmvTyOOe/QV0AAAAbNPeUI6REZcjuTO20PyPgs4uXpMFPHGvB38f0qvCLTKtDIluuvOgmmOzbr0njrWQXKBlNKZsa1Gc9+hXOCkqaNOKMb+fjx59D0N2WYmtBe9rSc7SauBBoRdGOcHQgbNlqz+WEksrw1rjRrInlxpmJLgAG0aNZxzaVxbJqYD679KResMfZkO7ZjXs7H5f6f2eswZfhlqLP5IggXq0ledHWD82b1Qp/vB1kezRg4BeRsmukFpoRmINCF2XR/pF5WjJD1yMDrph9f8LLqdDLCt0XaMep0TxR3Rdo6r95PrO98pjJXPj7VH+KGofopXVzTnXQRGQCMMNLWm7XuNQO6iL8nUEsxAz1FC3ePms0FEWe0FpqDQ+I1HWPrand8jbb5Ly1IH6Kk+QXhTAOFRsIzt5fWCchICTJdf13q1hoS5poTi7PdefvtGn7w62u8BRDEKTH0QCdGxBOHjDAil4VBIriMdIOgjAqzMsyyRG9eac2IGwnrN9mpBpoOI0haoxCbrsN12B57DHIaub1h6QwdTUTpG9aVgusAaAADmI0nQHajyOw4IQtUmO19+kEI3OqBybVNms5tRQ4g4EHEFBTWKg6gvNGZhNC3bE89n2ThuU7PaCHBjtPmyTWuFbpOk0xB0gHSKktIV0ZbJcK1q2tC6l0tPqyN9E8t2Ctor57JU3m4PpQk4hw9V40jmK4IW6Wi9QhvpNOJj3HSzbo3Zroz7Mvhk7MRaoOar6KJar0zQmD3UlbdSTJ7jmMrt+xf7JXdMdVrTraDyXFZTbWF/su8F2GTnVgiOuKM8WhZshTquwJamVvjWfFrf8rIJ+yB1Bp90ivIFblpHWO5v9w+QWRHHVrm/ekb3H/lVGM5y1MuzSDW1jxvbVp/sQxwc4anmm5/XHMuHcj8oj7SF3rAsO9zL4+JiBmFHt+9GW98TsPhc49yAOX6X2bM7j4eOPeuXvLvukdmvQnv5j9QOK86lluirgadWuGvMu97PluhXg7eilux9excXKJcs9+V26ATwCh/FscGnTpqcy6ux1dGn4rAum40SU1UZZrE1wqa1qdO/9FY6FoNAyu+pUN6R2YaKTipOqYBHGXYAV3LUsdIBfeRer1SK1xpRo1mo5bFXa8qRxDrEV0NbQu4aO9UWCwSzyNknBYwGsUeIJr6RGfvOfQq82WKxvcVauWDSxcV88647L1f5Z6oHhK+o2NtY2k6hywV3k15M8MVl2xMCrfJpntABJIAAJJJoABnJOgIAjJbKNu6QHSA6rhZTiacFqXVyhl8pIAM8paxgzERgkl5GitXHdd0rqzGgCJjVbo1binva0ARs9ouEmhdQO6rRUnAggCoqSNoWvZ314A/I+HNYvlQ1zakCrqN2mhNBrzE7gStOwOq47Gtr3k/ogA2ig4KaSAJijm0JpmodIxqCNoNCj4HktFc+Z1M1Rnps096yHsrSuhzSKEjH6rgtWznDuH14IAtSTpIAAkh8m6g7Duz90+ru1cNSRCKIvXmOGFAQfrSCEJGTShzgkO3j6r3q+Er6GnHK+g1E6lRMrLLrOdtjfs3eyV0uQXVskB/kxflC560DqHcVs9EX1sUWwPHuvcPkqsnAarhBdqbj+E8iP1WSB15BtY7iKfJbNozjvB7xX5LJkZ9odrOYP+VSYDBy+27Fe/8AjkD+5srXH4CVnZTbdo71LRET7Mv2J/MSt/Ktlvxys9djgPxxlo5tWBI0zWXbJZKj2w0EcCTwTJLkDyxZi+zytFbxikApnrQ0ptqAvNMkTB8Lbwr1bjhdrUDNyovWmvvAOGZwa8bnCqyMs5Ha8XmUbpdQXa6zhpx5LXp9Q8ScfJv0GselyN1dqv2/P/Tz52Qoia3HDYX3BzKvgsDG4NEba5yS6Q8RVbxyGxpxU2iBvpM7nAngMVqlrZtU2b/j1CV44Qi/SJhnJQkF0yuDcMI4tRrncQc6JjyDH6Rnf7UxaOFHeK1TlSBus/gcObqBDy9LIWZmj8T42/lLlS9TN92Uy1k5u31ZOxZIazGKFjD610ud3OeTTuotSy5ON7HrOJ047ySuck6fN9EM7vKSHwak3p7L6EUlNbI2R85Gv8VTPI3yZcmWTVHpdjgo0DVgrJ5Gs7bmt9twb4rzezdKrRICBHK46AZnO+GI05IyDJ9vk7EYiB03GxHi6h5FZjA+TrbTlyNo6tXbT9m33nUr+EFc1b+kpkIaz7Q1F1jAfJ10V0yEcNN0Z1fZf2fSPNbTKXa2sq88XANHuldTkzo3FDhGzGlCa3nne45hsFAkIA6LZFc13lZsZHAn2Rq31PJdMY1ONjY21cQ0a3ENHE6FQ/K0foXpP6TC8e/gzmgBzGhLdamRNvSGgrQAAuc46GsaMXO2BV2i3yHNciGtxEz+AoxvF25ZRtTGydS9NMRS8ftJKHQNDG7AAEATsrnX3TTgNNLsEeDjEzTUjPI/CtMwDWitCT12S7KWx9fBzjecNVaAN7gB31WZkHITi8Sz524tZnDToJOlw5LpC1AyghRIVxaq34DXgTQZ8ECKCesBtr3D/K0rKcfw+JH6FZNisZD3SPNXvoNjGjMweJOkrYsTcCdZw3D/ADVAF6SdMgComkjdrXDhQqq1CkntCvCgPiE5NZwPVY4neSAmt7euw/dkHEs/RThyWY/qIUSUklcaDn5R1TuK0uhLv/Rt2PmHxuWfIOqdxRnQY/8ApTsnmHOvzUMnBZqvpRoRjryD+aD7zSENaW9cfiCMp9q/fCeYCGtpAc2ucuoNpoT4AnuVJzwKRuI9kfC6n9659loYyMPNGsjfK12pt280jiMBuXSytxH4xyDv7Vyn7gHvtkL63TaI5OqSCBIyN9QRm67HFMaq+pysHStoiHk70kbGhocyF3UoaAPdUtvCoGjMs609LnkENa6tDS9KGCu5lCuntPRmywl94sax8nlHtlnu1dia0JFcXOUIRZ2eaF7/ALezvf8AEG05oA8+/d7ZMagD8ET383AeKLh6HWt/ae8b3xxjhVxXoLLafRgfvmlhiHBpc7kqJMoSDMbPH3SznmWBPcyanI5Sz/szJ848d7pXnldC1rJ+zGEZ6n2YmDm68UZLlsDt2pw2RNghH5S7ms60dKrIMHPfIdT55n/DepyT6sfzM2mdD7LEPtKD+rPcHAFqJs1ksTT9m2Fx/lwutB4ta5cxD0nb/wBPZHE6Cyzf3UR8VpynN5uySAa3uawfMpUJo7CG2NAoyKam2NkA+NwPJJ+UiM0cbf6kxceDWkc1gWTovlR/nPJRjbK554UC0of2cWh3nbSBsijrzdVRIE35dNaOlYwfy4SebnEckJaekEDR17Q875hEOEQateD9lkP+rJNJvfcHALWsnQWxxdmBldbquPNAjhIekkNfsIb59ZkT5He+4HxWi022bsQlg9aZ13kvQIcntb2Ggey0NSluM7b2N9pwrzQBxdm6GSPxtMxI9WLqD3s66PJmQI4hSNgaNJpie84lEfxaGvUvyH+XFJJzAoputkp7EVNs0gb8LalABAjAFAqLVaWRtvSOaxut7g0c0NLDK7tz3R6tnYGn331PIIdmTIWOvXbz/XlJlf3F1ad1EAD2jLskgpYoi+uaae9DANowvyfhHelkvJBje6aaV00z2hpceoxjK3rkUYwY2tCc5NBUop+UAXXWAvdqYLx79XfRFWbJL34zG6PUaak+04Ztw4oAVmjMhoOyD1nf2jb4b1rhtBQaMyUcYaAGgADAACgCkgCBCZTKaiAK4oAHF2l1K9yptjsQNQ8UU5wAqUBWpqVZBdbLca62OknSVpcYLxgdyJ6CH7CQarRL4NPzQ783crugZ+ymGq1P/JGo5OC7U/QbEo+1d/TaeBCxumU5iiZKP9O1WYn2XP8AJP8Ahkctmc/akfyT4n9FkdPIb1gtGyMOH4Xtd8lQc4ItjwwFzyGtaaucTQAUcCSdWK4TKmWbLI50tKmQNFC52IbW7VgNCcToK7bKmTGWuB0Ul65Kxl64667tNeKHeAs+wdC4LO4uhbSpvOLnuJJJDiaZs4rwQM4k5Ujb5mzhrjTFsAjOOINaCvFQItsp6kJA1vdTwBXpcOT2ei0V0lrcT3q17GMxeWM2yPa3xKBHm7eiNukHWkZFXSKvI3Y/JWWb9kQdjNaJ366G6PkV338ag9F9/ZBG+U/CKK1mUHu7FnmO2UxwDma8k7Gm1wctYv2S2Jvaivn+Y8v5Gq6Gw9D7LF2IYm7mD5o5pnPows3ufKeQAVgszz253bo2MZzNSkDbZbDYGN7LQNwDfBTc9je0Wj2nD9UP/D4/SL3+3I88gQFNjIm9ljBtuivFAiQyjH6Jvew1zvAJ/wB7cezG8+1dZ4mqhLlRrRi4DeQEKekDDg0l51Rgv/KCgA0ulOZsbfac5x4AKJhk9KWmyONo5mqD/fpXdiGQ7XBsf5yDyTiC0u0Rs3vc88A2nNABDrGz0nPf7UjqcBQKIjibmYwbboJ4nFVjI0h7c53RxtbzcXK1vR+L0r7/AG5HkcAQOSAKbRlljc7gNhI8EP8AxBz/ADccj9oYWj3nUHNbMFhjj7DGN9lrRzVhlA0oAxW2C0Pz3IxtJkdwFBzREXR9v+o50mwm633W0r31WgZ9QJ7qKJLzmAG81QBOGztYKMaGjU0ADgE8k7W9ogbyqTZSe087m9VSZYWD0Qdpx8UAVHKNfNtc/bS63iVH93lf23XB6sefvcjVXNaWtFXEADOSaBAFihJKAMUC7KZd5sEj1ndVvdpPhtURGSauNT9ZhoU1BvktjjfcsllLjs0BO1qQapK3joi3johkkk6AMF+buUugR6lo/wC5P5GJn5juUOgB/wDdD/7A/IP0SycGjU/Qbtp8+3bG8eJVPSCAvsszQCS6GQAAVJJaaADSaoi1D7aPc8clmTZeY7BrgQ0UJrgXNc6Nw7nsc3eCqDmmfYspWkxxtbZS0tjY0utEzIgSGgE3W1dTBFeTtbu1NDFshhdKd16QjwVTsrB2DLzzqja5/GmZSaJ3dmFw2yOaweNeSALXZLa4Ulmnk1gy+TbwYApQZMszMWwx11ubfPF9SkzI1od2nxsH3WukPE0REfRgf6ksr9gLYx8IrzQBYcohozgDuAQj+kUdaBwcdTKvPBtStCLo5Z24+Sa465Kyn4yUeyNrRRoDRqAAHJAGE3KMruxBKdrmiIf/AKFqm2G1O9GJntyOceDW05rcvBJAGOMiyntz02RRBvN5d4KxvR2P03Sv9qVzRwZdC1UkABQ5Fgb2Yo66ywOPE4owDUnSQAkkkkAJNRPVC2nKcUfnJGM9t7W+JQFBFxOGrHd0rg/0y+X+lFI8e9S7zVbsvTO83ZnDbNKyPk28VJRbLFjk+xupqrAMlrfnkijGqOMvd7zzT4VE5Hvedlmk2OkLG+6y6FL3bJLC+7Ne1ZWij85Ixp1FwB7hnKDd0gveZjkftLfJt4vpyBUbLkuOPsMa32WgHjnRQjUtiRLZFAZknf2nNjGpg8o73nAD4VKLJzQamr3es8l57q4DuojQxPRPouCVpcFYYp3U6YosV2MkkkgBkkkkxmHJmKp/Z/2rV/WZ+VXSZjuVf7P/APqv67fyBLJwaNT9B0Ns87Fvd4BA5P6HWaBrGxs7F+4XudIRee6R1Lx9ZxPetG22dzi0soC0k1PcoixPPbkO5ouqg5pfca0aBwaoG2sGY13CqZmTmDRX2iSr2sAzADcKIApFpJzMPfgpC+dQ5q5JAFQhOlx8FIRBNJaGtFXOAGskBZdo6W2Vpp5VrjqjrKeDKp0NRb4NiiS51/S4nzNnmfteGxN+I15Kl2V7Y/stgiH3i+Y8roUlBstWCb7HUKL5ABUkAbTRco6zWh/nLTJuiayIcQL3NMOjsRxeDIdcz3y/mJU1iZYtO+7Nq0dJrMzB00ddTXX3e62pQzulrD5qGeTaIvJjjIWqEFhYzBjWtH3WgeCIESl7pdyXuYLkFdlq1O7EEbNssxcfdY35qBFrf2rQ1myGFo5yFy0BGphie2KHUFwjJORA7zsk0mx8zwPdaQOSvs2RIWdiJgOsMFeK0QE6dhu8FbYlMRqSSTZG2INTgJJKIiSSjVKqBUSSqo1SQKh6pqpJIGJMUkyYxJ0ySBmJLmO5U9AJAP3kE4m0YDXSNpNFfIMDuXP5CdPZ5pneSvh7mGKrgwMNHNkJz1vC5o9FE1aNOeLlGkej30zpgFxktvtj/TjiH3Gl7vedhyVBySX+ellk1h0ha33W0CrWNmWOmk+TqrZ0igi85Kxp1FwrwzlZsnTVh8zFLJtEZY3i+iAs2SY2dhjRuaAjWQKaxouWmiuWUvy/a39iOOIa5HukPutA8VS+G0SectLxsia2IccXc1oNiVgYpqCLFjhHhGS3o/ETV4Mh1yudKfiJWhDY2tFGtA3ABEgJwrKHu8EBEpiNSSQRbY4YpKIKkkQY4KdRTgpCJVTgqKdRIk0lEFSSEOkmSQIlVJMkkIkko1ToAdJNVKqAEkmSQAkkySYxJJk6AMgqpJJSOgOrGBOkgRYFIJJKZBjqQSSQRY6cJkkxEgnSSSIjhOnSSIiCdJJIQ4TpkkhDqQSSSEx0kkkhCCdJJAhJJJJAJJJJACTFJJMBJJJIGMkkkgD/2Q=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5364" name="AutoShape 4" descr="data:image/jpeg;base64,/9j/4AAQSkZJRgABAQAAAQABAAD/2wCEAAkGBhQSEBQUEBQUFBQUEA8UEBQQEBAQFBQVFRUVFBQUFRUXGyYeFxkjGRQUHy8gIycpLCwtFR4xNTAqNSYrLCkBCQoKDgwOGg8PGiwkHSUpKSkpLCksLCwsKSkpLCksKSktLCkpKSwsLSwsLC0sLCkpKSkpKSkpKSwpKSwsKSkpLP/AABEIAMIBAwMBIgACEQEDEQH/xAAbAAABBQEBAAAAAAAAAAAAAAAEAAECAwUGB//EAEgQAAEDAQMIBQkFBwMDBQAAAAEAAgMRBBIhBTFBUWFxkaEGIjKBsRMzQlJykqLB8CNigrLRBxQVY3PC4UOT8UR00iQ0U2Sj/8QAGgEAAgMBAQAAAAAAAAAAAAAAAAECAwQFBv/EAC4RAAICAQMDAQcEAwEAAAAAAAABAhEDBBIxIUFRYQUTFCIycfChscHhkdHxgf/aAAwDAQACEQMRAD8A2A1SDVMNUgxaTrlYapBisDVINQBWGKQYrA1SDEAVBqkGK0MT3ExlVEDlnJwnhLMK52E6wrrXeGZZMlucM+CabTtE4ScZJrk4+eBzHFrm0Iz1VeddLb5GyijwDqOYjcVz9ssZbi01HMLq4tVGXSXRnocOtjkVS6Mg0UCsijLiABUk0ACCjqTTSuv6MWUMN6l53rEZvZVs9RHGi7Jq44o219kb3R/JXkYqO7Tjefs1DuWsGKqI1RbGLkTbk3Jnm8knOTlLllYjT+SRLYlIRKFFYL5JN5JG+SS8kkACYkxiRxiUTEgKATEqpABnIG8gIjKloEMMklK3GEgZqnM0V2kgLzS1ZXlkNXPPdgOC04MHvX14Nuk0UtQ2+EjvmPa40a5pOoHFOYlwFktTmkObgRprivQMl2ry0QfpzO3hXanSLFFTi7RdrfZ/w8VOLtFRiUHRI90ardEuecqgB0arcxHOiVbo0CoCLFAtRbo1W5iBUDXUldcSQKg4NUg1TDVMNQTKw1TDFMNR1hyQ+Sh7LTmJGf2Rp35tqfAnJRVsADVbDZ3O7LS72QT4LqLLkCNmLheOt9DyzDnvRxkY0aNn+P8ACreTwZpaldkcrFkSU+jTe4fKpV7ejkmm78f/AIrdflIKs5U2fXBR94yp6mZjnoy/W3g/9ELP0Scc4Ye6Qf2roP4mfr/hIZT+sEb2L4iZxdq6GVzRg+w9pPAGvJc9beiQqRR7DtqORC7vpeXzwXGsD23g5wBbU0BwuuwOeueuGZcFE26brXOYfUcXN4Vx4VC2YIPIrtHb0Effx3Sr7fjA4eiQY6t9zzXSGgchiuhsdlI1prBayK+UaS0Uq8N7Nc16mBG1dBBZgQCKEHEUUpxlB0y/PujL5gazxlHxsVrLOrmxKsyNlbWKwMVgYpBiKK2yq4nuK24ldRRHcUlirNFe9uC5jLc0sRq3FtUmqJLqH9IrF5SyytGe4SNpaQ+nwrym6vTsl5ZvDrc1wmX7AIbQ9o7JN5nsuxA7sR3LoaKVXFnovZMnHdjkvVfz/BmtdSu5aOTsvPiYQ059FBhtP6LOuqLzoW5q7T4OzlxxyR2y4DpOk9oBreNNQXQdHukvlCGyGtcxXIFqsyWLkoOgOBw26ANdVJwx5IOEkc7No4uO2un7M9QdEqnRIyGI3G3s91t7fQV5pnRrzrR5Roz3RKl0a0XRKl8SRGgAxpIoxJJCouATgKQatno5k8OcZHDBho3a7PXuw7zsQ3SFOSgrZPJmRKEGQVdQEMOIYNBeNJ1N+htvkDN+kn5/p4JrTOGAnNgS47AMSeQWTJOXY5qitDorr2rO3ZzJzc3bCJ7cTm+v0Qrn6+/RxJVc0wYMcScw+ZWdNai7Endq7gkQDn2po/wPmafNVOyhqHE18AFnmRTisz3CrRhrq1o4koAL/iJ1D4/1UhlLW0dxcPGqENhf93/di/8AJVy2Z7BVzXAa8accyADn27S0AjUXXXdzsx77qTTDOC2SNrtLmSsDXj7w/wDJuG0rMDyiIZ2kXX4Y1a4YFjtYOj62gyTosjKuOj8oOsRZZr0YaHwOxkBaXSRg4VdXzsWvOW7RmtZ0eMbwbOQ6F+N0uqYycQ5p9Jh1Z9OOkeyWguzkFzSbjxgHUwOGg4UI2VGobWTbQKADBpHVAwodQ1ae8bVZ72S/Of7L/iZxvr1fPr6/f1/z3sIR0NCKEZwrAxGZShzPG53yKHAV8JWrNMcm+NkQ1PdUw1JzgM5A3kBSsTkRupi1TDgc1T7LS7wCctPqv/25P0S3ojvXkGe1DWmIEEEVR7mH1X/7cn6IeUUz1HtAt8QpKSZdDIvJxmWsnyRVfCLwGdukbte5cblHLXliLwo5tQNoz0+ta9ZliBzUO7FcX0m6ECYl8XUk10wdvGvarFklFp+DsafVNSjJvg5Bsg1qDHVcdwoqosnSWeSk7K453NDh3VXoHRi3xuAAYwH7rGt8AtL1b8HQn7Vrpt/U5az5Bnk7DDjpXY9Huh4icJJqFwpdbnoRmJXTMCta1VT1EpKjBn9pZcicV0TKjGq3Roq6mLFkaOWAujVLo1oOjVT4lGhUAGNJFeTSSECvdQE6gSuwyTZrlnjac5aHO9p3WPM8lxlt7B2inHBd+W0oNwVWQxap8IzrVIOtXTeAwrmqPGpWZI/DXp7vqnFWZQFfJH+ZXi1/6qiS0BhvOzNDXHcDU/lVRjM+0WkuNTqGHgEmQAAPlJAPYa3tP3eq3bwVcTA6QA5q9bcBiqLVai9xcdPIaGjcKBAhTPBJww0NzgbNu81KrMm5ZuUssNioMS4glrG0BoNJJwa3ae6qxJekknoiMd0j+dW+Cvx6fJkVxXQ049NkyR3JdPU6vy31RSjtRb2TTdUcda5KLpO8HrsY4fcvMPcCSDxC2rBlFkzb0ZrTBwIo5p1EaEsmDJj+pEMmCeP6ka463YoHerma/d6rt2B1Vzsx9RUd4OcHSDtQbXEbErPaz5WjvSLu/S08DTgqiq7C4pzGTT2xvGB44cSt1lpAbeafSDm95DgFzdtjc681uhtTiABWuJJzAAc0dFaWCNodI0AAYB7WE6cXHHVmA3oSGlZ1uU7YxrS0kXqVDRVztYJAxA2nBAwz1GgD/cPBuHNYTLbEOy6Ouc0c1xrrL3EknvVv77e9Ou597wqp7nFUi3e4Koo3g5um87eHAcKUVgtQAwFPZYW8wAuc8qPqqcT/AFUhQbsqcm+TcdKw5yTsM0vhfThkfqN7xXxWO21nWeN4cCptn1YbqD4ThySFZshkfqN939KIfKNmjewtcyQiho6GR9WnWG3weFUE23U7QJGl0YJI3sxNNrb3cjIpQ4BzSHA4gghwI2EKSddSUZOL3HMtyGXktjeXkaLzS4b2SDyg+sUNabDPE4tD3VFML7hnAPZffbp2Lrp4WSACRodTMTnB1tdnadyyco5LlBL43GZtBVkh+1AGa6/0/wAWO1a4ZrdM62DWbpVJ19/9/wDDAflBpo22MABNBJS4K7cS2u53ctjJ+QImkOZpxG0axr7kBNdkY4bCHNcKEHU4IzolktzX3YyWx0JfG4X4idBuHsna0t71bPorNed1BzXSuxvthUxGrHxlhx6uq86rDsbJoOx+fQVNuehqCM4IoR/jbmVSyJnNWZSKbiiWIm4mLFKySmClircxFlircxKixSBDGkiCxMlRK0YVu7P4mfmC7964DKmEZOotPAhd+9Z8hh1XKMHKA6rTqezxurOyhFeBb60b2nkP7lqZSb1H7L/JxIQFrFQ06yR7zSfEBVGQxcmOvllc7mCu8hgPOqGkcpWfAkZrskjd16rm/nbwVbn1NddDu1jjVAHEZSmvTyOOe/QV0AAAAbNPeUI6REZcjuTO20PyPgs4uXpMFPHGvB38f0qvCLTKtDIluuvOgmmOzbr0njrWQXKBlNKZsa1Gc9+hXOCkqaNOKMb+fjx59D0N2WYmtBe9rSc7SauBBoRdGOcHQgbNlqz+WEksrw1rjRrInlxpmJLgAG0aNZxzaVxbJqYD679KResMfZkO7ZjXs7H5f6f2eswZfhlqLP5IggXq0ledHWD82b1Qp/vB1kezRg4BeRsmukFpoRmINCF2XR/pF5WjJD1yMDrph9f8LLqdDLCt0XaMep0TxR3Rdo6r95PrO98pjJXPj7VH+KGofopXVzTnXQRGQCMMNLWm7XuNQO6iL8nUEsxAz1FC3ePms0FEWe0FpqDQ+I1HWPrand8jbb5Ly1IH6Kk+QXhTAOFRsIzt5fWCchICTJdf13q1hoS5poTi7PdefvtGn7w62u8BRDEKTH0QCdGxBOHjDAil4VBIriMdIOgjAqzMsyyRG9eac2IGwnrN9mpBpoOI0haoxCbrsN12B57DHIaub1h6QwdTUTpG9aVgusAaAADmI0nQHajyOw4IQtUmO19+kEI3OqBybVNms5tRQ4g4EHEFBTWKg6gvNGZhNC3bE89n2ThuU7PaCHBjtPmyTWuFbpOk0xB0gHSKktIV0ZbJcK1q2tC6l0tPqyN9E8t2Ctor57JU3m4PpQk4hw9V40jmK4IW6Wi9QhvpNOJj3HSzbo3Zroz7Mvhk7MRaoOar6KJar0zQmD3UlbdSTJ7jmMrt+xf7JXdMdVrTraDyXFZTbWF/su8F2GTnVgiOuKM8WhZshTquwJamVvjWfFrf8rIJ+yB1Bp90ivIFblpHWO5v9w+QWRHHVrm/ekb3H/lVGM5y1MuzSDW1jxvbVp/sQxwc4anmm5/XHMuHcj8oj7SF3rAsO9zL4+JiBmFHt+9GW98TsPhc49yAOX6X2bM7j4eOPeuXvLvukdmvQnv5j9QOK86lluirgadWuGvMu97PluhXg7eilux9excXKJcs9+V26ATwCh/FscGnTpqcy6ux1dGn4rAum40SU1UZZrE1wqa1qdO/9FY6FoNAyu+pUN6R2YaKTipOqYBHGXYAV3LUsdIBfeRer1SK1xpRo1mo5bFXa8qRxDrEV0NbQu4aO9UWCwSzyNknBYwGsUeIJr6RGfvOfQq82WKxvcVauWDSxcV88647L1f5Z6oHhK+o2NtY2k6hywV3k15M8MVl2xMCrfJpntABJIAAJJJoABnJOgIAjJbKNu6QHSA6rhZTiacFqXVyhl8pIAM8paxgzERgkl5GitXHdd0rqzGgCJjVbo1binva0ARs9ouEmhdQO6rRUnAggCoqSNoWvZ314A/I+HNYvlQ1zakCrqN2mhNBrzE7gStOwOq47Gtr3k/ogA2ig4KaSAJijm0JpmodIxqCNoNCj4HktFc+Z1M1Rnps096yHsrSuhzSKEjH6rgtWznDuH14IAtSTpIAAkh8m6g7Duz90+ru1cNSRCKIvXmOGFAQfrSCEJGTShzgkO3j6r3q+Er6GnHK+g1E6lRMrLLrOdtjfs3eyV0uQXVskB/kxflC560DqHcVs9EX1sUWwPHuvcPkqsnAarhBdqbj+E8iP1WSB15BtY7iKfJbNozjvB7xX5LJkZ9odrOYP+VSYDBy+27Fe/8AjkD+5srXH4CVnZTbdo71LRET7Mv2J/MSt/Ktlvxys9djgPxxlo5tWBI0zWXbJZKj2w0EcCTwTJLkDyxZi+zytFbxikApnrQ0ptqAvNMkTB8Lbwr1bjhdrUDNyovWmvvAOGZwa8bnCqyMs5Ha8XmUbpdQXa6zhpx5LXp9Q8ScfJv0GselyN1dqv2/P/Tz52Qoia3HDYX3BzKvgsDG4NEba5yS6Q8RVbxyGxpxU2iBvpM7nAngMVqlrZtU2b/j1CV44Qi/SJhnJQkF0yuDcMI4tRrncQc6JjyDH6Rnf7UxaOFHeK1TlSBus/gcObqBDy9LIWZmj8T42/lLlS9TN92Uy1k5u31ZOxZIazGKFjD610ud3OeTTuotSy5ON7HrOJ047ySuck6fN9EM7vKSHwak3p7L6EUlNbI2R85Gv8VTPI3yZcmWTVHpdjgo0DVgrJ5Gs7bmt9twb4rzezdKrRICBHK46AZnO+GI05IyDJ9vk7EYiB03GxHi6h5FZjA+TrbTlyNo6tXbT9m33nUr+EFc1b+kpkIaz7Q1F1jAfJ10V0yEcNN0Z1fZf2fSPNbTKXa2sq88XANHuldTkzo3FDhGzGlCa3nne45hsFAkIA6LZFc13lZsZHAn2Rq31PJdMY1ONjY21cQ0a3ENHE6FQ/K0foXpP6TC8e/gzmgBzGhLdamRNvSGgrQAAuc46GsaMXO2BV2i3yHNciGtxEz+AoxvF25ZRtTGydS9NMRS8ftJKHQNDG7AAEATsrnX3TTgNNLsEeDjEzTUjPI/CtMwDWitCT12S7KWx9fBzjecNVaAN7gB31WZkHITi8Sz524tZnDToJOlw5LpC1AyghRIVxaq34DXgTQZ8ECKCesBtr3D/K0rKcfw+JH6FZNisZD3SPNXvoNjGjMweJOkrYsTcCdZw3D/ADVAF6SdMgComkjdrXDhQqq1CkntCvCgPiE5NZwPVY4neSAmt7euw/dkHEs/RThyWY/qIUSUklcaDn5R1TuK0uhLv/Rt2PmHxuWfIOqdxRnQY/8ApTsnmHOvzUMnBZqvpRoRjryD+aD7zSENaW9cfiCMp9q/fCeYCGtpAc2ucuoNpoT4AnuVJzwKRuI9kfC6n9659loYyMPNGsjfK12pt280jiMBuXSytxH4xyDv7Vyn7gHvtkL63TaI5OqSCBIyN9QRm67HFMaq+pysHStoiHk70kbGhocyF3UoaAPdUtvCoGjMs609LnkENa6tDS9KGCu5lCuntPRmywl94sax8nlHtlnu1dia0JFcXOUIRZ2eaF7/ALezvf8AEG05oA8+/d7ZMagD8ET383AeKLh6HWt/ae8b3xxjhVxXoLLafRgfvmlhiHBpc7kqJMoSDMbPH3SznmWBPcyanI5Sz/szJ848d7pXnldC1rJ+zGEZ6n2YmDm68UZLlsDt2pw2RNghH5S7ms60dKrIMHPfIdT55n/DepyT6sfzM2mdD7LEPtKD+rPcHAFqJs1ksTT9m2Fx/lwutB4ta5cxD0nb/wBPZHE6Cyzf3UR8VpynN5uySAa3uawfMpUJo7CG2NAoyKam2NkA+NwPJJ+UiM0cbf6kxceDWkc1gWTovlR/nPJRjbK554UC0of2cWh3nbSBsijrzdVRIE35dNaOlYwfy4SebnEckJaekEDR17Q875hEOEQateD9lkP+rJNJvfcHALWsnQWxxdmBldbquPNAjhIekkNfsIb59ZkT5He+4HxWi022bsQlg9aZ13kvQIcntb2Ggey0NSluM7b2N9pwrzQBxdm6GSPxtMxI9WLqD3s66PJmQI4hSNgaNJpie84lEfxaGvUvyH+XFJJzAoputkp7EVNs0gb8LalABAjAFAqLVaWRtvSOaxut7g0c0NLDK7tz3R6tnYGn331PIIdmTIWOvXbz/XlJlf3F1ad1EAD2jLskgpYoi+uaae9DANowvyfhHelkvJBje6aaV00z2hpceoxjK3rkUYwY2tCc5NBUop+UAXXWAvdqYLx79XfRFWbJL34zG6PUaak+04Ztw4oAVmjMhoOyD1nf2jb4b1rhtBQaMyUcYaAGgADAACgCkgCBCZTKaiAK4oAHF2l1K9yptjsQNQ8UU5wAqUBWpqVZBdbLca62OknSVpcYLxgdyJ6CH7CQarRL4NPzQ783crugZ+ymGq1P/JGo5OC7U/QbEo+1d/TaeBCxumU5iiZKP9O1WYn2XP8AJP8Ahkctmc/akfyT4n9FkdPIb1gtGyMOH4Xtd8lQc4ItjwwFzyGtaaucTQAUcCSdWK4TKmWbLI50tKmQNFC52IbW7VgNCcToK7bKmTGWuB0Ul65Kxl64667tNeKHeAs+wdC4LO4uhbSpvOLnuJJJDiaZs4rwQM4k5Ujb5mzhrjTFsAjOOINaCvFQItsp6kJA1vdTwBXpcOT2ei0V0lrcT3q17GMxeWM2yPa3xKBHm7eiNukHWkZFXSKvI3Y/JWWb9kQdjNaJ366G6PkV338ag9F9/ZBG+U/CKK1mUHu7FnmO2UxwDma8k7Gm1wctYv2S2Jvaivn+Y8v5Gq6Gw9D7LF2IYm7mD5o5pnPows3ufKeQAVgszz253bo2MZzNSkDbZbDYGN7LQNwDfBTc9je0Wj2nD9UP/D4/SL3+3I88gQFNjIm9ljBtuivFAiQyjH6Jvew1zvAJ/wB7cezG8+1dZ4mqhLlRrRi4DeQEKekDDg0l51Rgv/KCgA0ulOZsbfac5x4AKJhk9KWmyONo5mqD/fpXdiGQ7XBsf5yDyTiC0u0Rs3vc88A2nNABDrGz0nPf7UjqcBQKIjibmYwbboJ4nFVjI0h7c53RxtbzcXK1vR+L0r7/AG5HkcAQOSAKbRlljc7gNhI8EP8AxBz/ADccj9oYWj3nUHNbMFhjj7DGN9lrRzVhlA0oAxW2C0Pz3IxtJkdwFBzREXR9v+o50mwm633W0r31WgZ9QJ7qKJLzmAG81QBOGztYKMaGjU0ADgE8k7W9ogbyqTZSe087m9VSZYWD0Qdpx8UAVHKNfNtc/bS63iVH93lf23XB6sefvcjVXNaWtFXEADOSaBAFihJKAMUC7KZd5sEj1ndVvdpPhtURGSauNT9ZhoU1BvktjjfcsllLjs0BO1qQapK3joi3johkkk6AMF+buUugR6lo/wC5P5GJn5juUOgB/wDdD/7A/IP0SycGjU/Qbtp8+3bG8eJVPSCAvsszQCS6GQAAVJJaaADSaoi1D7aPc8clmTZeY7BrgQ0UJrgXNc6Nw7nsc3eCqDmmfYspWkxxtbZS0tjY0utEzIgSGgE3W1dTBFeTtbu1NDFshhdKd16QjwVTsrB2DLzzqja5/GmZSaJ3dmFw2yOaweNeSALXZLa4Ulmnk1gy+TbwYApQZMszMWwx11ubfPF9SkzI1od2nxsH3WukPE0REfRgf6ksr9gLYx8IrzQBYcohozgDuAQj+kUdaBwcdTKvPBtStCLo5Z24+Sa465Kyn4yUeyNrRRoDRqAAHJAGE3KMruxBKdrmiIf/AKFqm2G1O9GJntyOceDW05rcvBJAGOMiyntz02RRBvN5d4KxvR2P03Sv9qVzRwZdC1UkABQ5Fgb2Yo66ywOPE4owDUnSQAkkkkAJNRPVC2nKcUfnJGM9t7W+JQFBFxOGrHd0rg/0y+X+lFI8e9S7zVbsvTO83ZnDbNKyPk28VJRbLFjk+xupqrAMlrfnkijGqOMvd7zzT4VE5Hvedlmk2OkLG+6y6FL3bJLC+7Ne1ZWij85Ixp1FwB7hnKDd0gveZjkftLfJt4vpyBUbLkuOPsMa32WgHjnRQjUtiRLZFAZknf2nNjGpg8o73nAD4VKLJzQamr3es8l57q4DuojQxPRPouCVpcFYYp3U6YosV2MkkkgBkkkkxmHJmKp/Z/2rV/WZ+VXSZjuVf7P/APqv67fyBLJwaNT9B0Ns87Fvd4BA5P6HWaBrGxs7F+4XudIRee6R1Lx9ZxPetG22dzi0soC0k1PcoixPPbkO5ouqg5pfca0aBwaoG2sGY13CqZmTmDRX2iSr2sAzADcKIApFpJzMPfgpC+dQ5q5JAFQhOlx8FIRBNJaGtFXOAGskBZdo6W2Vpp5VrjqjrKeDKp0NRb4NiiS51/S4nzNnmfteGxN+I15Kl2V7Y/stgiH3i+Y8roUlBstWCb7HUKL5ABUkAbTRco6zWh/nLTJuiayIcQL3NMOjsRxeDIdcz3y/mJU1iZYtO+7Nq0dJrMzB00ddTXX3e62pQzulrD5qGeTaIvJjjIWqEFhYzBjWtH3WgeCIESl7pdyXuYLkFdlq1O7EEbNssxcfdY35qBFrf2rQ1myGFo5yFy0BGphie2KHUFwjJORA7zsk0mx8zwPdaQOSvs2RIWdiJgOsMFeK0QE6dhu8FbYlMRqSSTZG2INTgJJKIiSSjVKqBUSSqo1SQKh6pqpJIGJMUkyYxJ0ySBmJLmO5U9AJAP3kE4m0YDXSNpNFfIMDuXP5CdPZ5pneSvh7mGKrgwMNHNkJz1vC5o9FE1aNOeLlGkej30zpgFxktvtj/TjiH3Gl7vedhyVBySX+ellk1h0ha33W0CrWNmWOmk+TqrZ0igi85Kxp1FwrwzlZsnTVh8zFLJtEZY3i+iAs2SY2dhjRuaAjWQKaxouWmiuWUvy/a39iOOIa5HukPutA8VS+G0SectLxsia2IccXc1oNiVgYpqCLFjhHhGS3o/ETV4Mh1yudKfiJWhDY2tFGtA3ABEgJwrKHu8EBEpiNSSQRbY4YpKIKkkQY4KdRTgpCJVTgqKdRIk0lEFSSEOkmSQIlVJMkkIkko1ToAdJNVKqAEkmSQAkkySYxJJk6AMgqpJJSOgOrGBOkgRYFIJJKZBjqQSSQRY6cJkkxEgnSSSIjhOnSSIiCdJJIQ4TpkkhDqQSSSEx0kkkhCCdJJAhJJJJAJJJJACTFJJMBJJJIGMkkkgD/2Q=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5368" name="AutoShape 8" descr="data:image/jpeg;base64,/9j/4AAQSkZJRgABAQAAAQABAAD/2wCEAAkGBhASDw8QEBAQDxAPDwwPEBAQEBAPEA8PFBAVFBQQFBUXGyYeFxkkGRQUHy8gJCcpLCwsFR4xOjIqNSYrLCkBCQoKDgwOGA8PGiwkHBwsLCwpLCwsLCkpKSwpKSwsLCwpKSwsKSwsLCosLCwpKSkpLCwpLCwsKSwsLCksLCwpLP/AABEIAMIBAwMBIgACEQEDEQH/xAAbAAACAwEBAQAAAAAAAAAAAAAAAQIDBAUGB//EADwQAAIBAgMFBQYEBQQDAQAAAAECAAMRBBIhBTFBUWETInGBkRQyUqGxwQZC0eEVYnKC8CMzkvGiwuJD/8QAGgEAAwEBAQEAAAAAAAAAAAAAAQIDAAQFBv/EADERAAIBAgQEAwcFAQEAAAAAAAABAgMREiExQQQTUWEUgfAFIlJxkaGxMkLR4fFiFf/aAAwDAQACEQMRAD8A+KQjhGCKMGELTGJdqecRc8zFaFo2Jvc1whHaMIOYmUWzEY5Z2Y5j1jCiUVNhsViMS0KOkmEHSVjSYyiVCWLLAo5yass6oUrasookVEuRDyjWsOUtSueA+U9ClCHUrFIspYZzuUzdR2a/Gwmek1U7iR52mpMPV4k+pncstPuVLRs/mwkvZaY3tIrgXMsXZbRXLrIF+4stIcSY+1pDct5cuyZYuyxziOcOoLoy+1LwQQ9tPBR6Tcuz0HESYwtMcRF5kOgLo5vtb/4IjWqHnOpkpCHaUxyg5i2ia/Y5X+oecXYOec6pxVMcpE49OkPMltEN30OaME8P4c86B2kvSVvtZRvhx1Ohrsx/wt+kVTZTW94Dyk6n4gHATLW/ELHdYev6w45rWyNdlTbNN/e+X7wlZ223T/y/WEHMj1NdHnQkkKUtWmZaKU+fhw9zkUDN2ckKRl5IEqOItujunCGrDZLUXYmRNONsRKixkZyprQVtDYCQhC0527iBCFo8sFmYIxALHaOkwjEsWQAMsUGdEB0TBlqOeZ9ZSBJqJ2U20URqp1mHE+pmqni3+Nv+RmBZcpno0p9S0WdFMa/xH1loxr/EZzlaWrUnalF7FMjaMa/xGP2x+ZmQPHmEOBdDWNXtTc4jiTzmbOJE1hBhRrGrtzImtMjYkSp8ZFcoR1YLpG41JE1ug9ROY+LlDYgmc0+Lpx0EdRI6lTEEfl+pmOpienzMoUnjceG+QrOT7obz1PyEhU4p4chXPIm+IHL5mVGuOXzMh7O54W8dI3w5vwGgG/UnnYTzpzqyzt9iLcmLtRy+ZhNCYN7f7bHrlMUyp1H/AIazLGYCZ6leU1K15VeTq8VfKIJVOhYz3kbSN4885MV9SdyeSGSLPGKsdOIch9nJCnEK0kK8quX1GyAU5IJ0gMQJMYkS0VT6jKwgnSSC9JIYpZMYlZ0xjT+JDpLqRAHKWLblGMSkmMQk6oKHxIdW6gGXlLUdOIkRXpyQrUp1Jpbocvp1aPFT6zQmIw/FTMXaUv8ALRGtR5/eFyXxL6hv3OouLwvwmT9uwvwziNiKXDMfID6ypqoO5QPE3+ki6kdpfdi3XU75x+F+Eyipj8PwUziimTx9BJHBD8zAeJ1i45/tX1YLvY21cbR4C3nMr4unK+woje/oD+kO1ojcpPiP1gdepo3FedzYn2F24O4E+AMfYk7xYdTJdux91DbwAHqZW9K/vso8WLH0ElKV83n5WX1FbE3ZDecx/wA5frK2xwHuoB4yVqI4s/gAo+8QxYHuU0HUjMfnOaVRrRqPyV2I35EUeq/ugnwGkt9mce/UVOl8x9BItUrP8ZHQECVHCtxIHnF97W0pfPJevMGfdlxqUh8dU9TkX5ayJ2kw0QLT/pGvrvlYw4538JYmDJ/czLnSyirfL+dfub3noUnFOd7N84TYNndR6ftCHwvE9/XmHBM5Mdp6U11P5S39qCZquGB3JbxK/YQP2W7ZSv5MHI7nDtCdN9nnkPlKHwLcpzT4KrDYR05IxxTQcM3L5SBpnl8hOZ0pLVMTCyq0JO3T5CMHmBEwgsVwllxyhdf8EODuGxXC8s06ehjsOnzmwdzWK7mFz1loy9PVo+7/ANE/eOqf/SDbuVDN1js3+ECaFFM/lc+Df/Mn2a8KTnzJ+iyio33/AD/AcJlyHiw9b/SO381/AGbBhH4UiPHT5kiI4VuLUl8alP8AUx+Q16f9BwmZSP5j52lqMfyoPQsZZ2SDfXQf0io30W0O1pD/APWq39KAD5t9o8bR3/H+hWQN2xGoqW5BCF9ALSApt8J89PrI1cUt+6Gt/OVJv5CR9sPIfOHm0/3SZsS3ZqTB1DuC+bqfoZY2z6o4geAI+ZAExHHOQRewPID675naaVemv0pvzt+DOS2OicF8dZR/ehP1h2eHG9y/hmP/AKj6zmwkvEraC87sGPsdL2qiPdp3/q/cmL+IN+UKvgB9pgWWrKw4mb0y+SsFTZe2IY7yTGBw9TIII2rAfpxl1LebHv1NCLLe0A3kDxnMbFsd2n1lVze51h8fGGUFc3NtodY7QTn8jCcwaaeMcP8A6NXt68zc6Q1xrjjLRtOpzExwnnR4mrHSTIqclubv4s/T0j/i78h6TBHH8ZX+JjcyXU2najHeB6CROO6fSZJGB8ZW3kDmS6mo4sfD8/2kTiB8A9T+sziOJ4ib1/CBjZd2g+EQzDkPnKrwi8xmuXdovIehMYqDkPT95nAjtGVVmxGntRyHy/SHt7DdlHgqj5iZrRWhdeewcTL3x9Q73PqZWazfEfWQikXUm9WxbsZMUIRABCO0LTGFGI4rwmGI5ESw0G5GMr7BIERS3sm5Q9nb4TC4PZGsVgS5BCnh25QqK24DT6ysY4ViYyVsxPX4L68ZVLVw7cpIYc8oHGc82DNlS2lgSM4c8jIshXmL/OMk46oOhN119IRVnIPkv0EI8nFSYXa5nhCE4yYRxRwmCKOKBmFHCExghCEBhiEIRjCvCXUcKzGwBM30dlAe+b9F3eZ/SdNHhKtZ+6h405S0OWqnhLOxM7PYqBoAJnqgTufs3lr3pFeTbVnNNORyTW4lZE45UEmTcSjJDLLiJG0m6aBYqtC0u7KBomLyX0BhIU01HiJ3sJstKykAlag42utv5hvA6zj0VsR4idrZ9Uo4cEjXeJ6HCcOp5MrCFzlY/ZdWie+ptcgMNVNt9j9pdsrEjMEfVSQNRmt1tPb1KQrUw5UHMqiplF76WBenvI03jUb7nSef2t+GGpKuJo96iTrY3NJhvBPEcj1F7QT4Z0pJrQzhhZVtr8PlBmpXKspe179wbyp4248R9OJhcBUckKCxAuQNTbwnstiY81qWV/eVgVtYHfvXhmBI8b9Zn2vs84astSnYLVRai2GgzKMyWPDXceBEu+EVRqS0Y3LuVH8PKuAaplY1R2bk23IW0t5TyzJPc4r8RM9Fe6pYo9JgbjKLbweI36HWec9lXeR6mwjPgsWgeXc5C0mO681+wOQt9N+825c5rbEKu7Xw7okKWKLPTAsoLa2FzlFifleL4ajTdpO77AwRWpXX2bdicw5bjw05dITK+LcknMdSTvhJupw7d8L9eYLw6GOEITxznCOKOEwGKBhAYI4hHMjCjAilqJz0EaKxMKCnSJNgLzo0NnAaufKZlxYUWXTrxlbYsnjPRpOhSzl7z+xaOGOuZ1TiFAsLAch9+cpfG8pzTWkTVl5+0npHIZ1uhtbEmQNWZO0jzTlfFuRPmGgtIytbmWCkZlJy2Ne4wssSlJ0qU2U6Vp30OGx5stGFyinhpcuHEthPUhQhHYsopGKph8rDkdR+ksVypNtRxHOaKlPMLcRqvjy8x9ps2Rs1KhJaoi21sc1/GckqfLnZeRNqzI4XEOpRlzZT3TYX47jqPrPefhtgwq0qmV1YLU7wKkn3LOp497Xnl8JycAKKDs6bnMSfdp+9puHva+RnYwrUqRRir1aj5wFpBLkWs2Z8o+nC94ZxbTvuZnCfYgpVM9LvUWC9qi3JpZhv6gX38Nx67fxPRFTDU7WLU0pPcDV73ptboAgM04jAVKbith2BOpalnRm6ggGxvyBnSwVFajU6mUJq5ytwJGWpRZd51IIYDXjrcwtpJNbGufP12NiVIPZNuvuB03aj7Tm7RRlYhwVI3gz7Ti17NGdQuYU3JsLJYg5Qt97BgPHpe0+NbeqF6pvoeI1uCNNb630iuu5xbsbFdHId5ow9Lusx0srKPF9NPLNEtC2p/aW1R3VHO7H7fL6znjSd8UhVHdmTs15fOEn2cImDsgWOZCEJ4RyhHFHCYRhAwgMEIQmMAjJihNcwXhCNUvMk2YUAssCCWqAN/p/m6VjSvqMoldOgT4DeeAkxTEbVSbchuA0A8vvDJeXjCK0VxkkTVwN3rLEEpCEb/wDuaKU7KV27MpE1UUl0hTMnPeppKOR1LQIQhKDDEyYq6vddza6cDxH+c5pLyqtUvoN99L85x8UlKOWq0JTzR1MDth1RcoVbhrkDVrnKASdbaMdLbp6XZbEoyElVdLq1rXe175b5jpfj6TxxpnMqKC1gNFBJOlhu6a/3T0mztn4u1MLTAP5QzZam837pINteUWNoqzYMkjtfh1KbVQiAMxzMalU6KqgXPUm+irbreepo4qzt2gypTXQ2XM5566DoPXjOMlFqTKl6FNsqmozvdgB3uzy0gQFF9SSLkndpM+18coLDOXdgO0q1d5vqQBf/AE1ABaw4WFpCS5kuwrzZl2xtetVsWRuzJLKouxtfixHy3TzNTAUswNRSoZ37w0O++U304nXT7zoV9qB0pjvXFUgkGxK2Bt6sdP1mDb+MzMoBJtcnlf3SQOtr+c6YxTSSQ6Rz8eysVC+6txYbhrwmOsPvLVq5dZTWq8fGUmoxQzsiorCQNSE5McSd0cmEIT5g4ghCExgMI7R9meRhSb0MRhJ9keURQ8jDha2DYjCFoRABAGEYEKMNTHnik1SVV3oMidMXmmmkzBeU00q3P1nocPZO0isO5pWmDoReQqYYrqNRx5j9usuSWZ57PJjKOep04U0ZkqywV5TiKfFdDxH6TN2s5ZV5UnhZNyccjea8rbETGasiaknPjWB1DQ1fX0l1B1UtUe9gcotvLHfbwH1EwJckDqI8bWuQo91LgdTfVvM/ackuIdsX0Jue59A2LtHD99aYyi9sxIzk8Mq371x6W8j1sPt56YNOmKS03ILPls7HgmfNdvM5Rf18DsFgDqCbAk8Bci2puLaaes9HQxIurOwc/kpqWygDiQBuHLTx019Ki1ON2isc0dum6jMahUhctQlHJUvci1QnXjcXP5TprLMNs04l82IQikVdtMTQovTQb6pVtSthcjLwnJqPTClKpyizlUW6KzWtuXe2u9tLW36y/wDDaUDTxRq6OKJFBu+L1CCMtxpcnLprpfgLx56MLMVSnQLhaYIRWJV27pbLa99+pNhb6zNtpaS9lUsWR6Kgn+e4Dtc7u9mkXovmK21YhQWvqS43X433+cWNpI/stC+Wm/aNctqT3u8Tw4abhBVm4K6M3Y81iMSLnLu4XlFWtoPP7TdtD8P1KStUYqEBXLrq2YXWwHMazk1X0X+77TyqnETzuRc2S7WEovCcvOYmIhCEJykwjEUU1zEs3jHcdfWICAEbMw9OsCeskKkCQY/yYSNzzivAiES5hgR2ikgvh9IyVzDVZaFkQCN4Ik1edUIpalESVZPLEGjzTrilYdDVyu704SwYkHoeUzs0qYzc+UMlobFY1PVmeprrx+sh2hheQnW5morlcRMUZltNLd468hzPM9JBRcmLa4BCLfE1tOS9fH6eM009n6lmPgOJN5l7Y3vvJOp56z0GwtmGozFjYlTluQLa6EzsoQhN2tp9F3KRSZnQBQAeOpA4TZs/Eg1QoNiVKrfcDvF/MfMyabCdm75AzLmGUhiNQAAPzcrjS533uJv2fsCmhLFgSNSSb5UClmaw8APOekqllhgsi19kFXZjkGoWAUgHNldr90HcoNt/EidB8YiU+zRDkYG7XQkMQFaxsRfIR6nju5RqEuX97K3dzLmVQDe5G62o06zVSI/1mFQM12C5j2ashJDPb/iMotvHhG0zAdfGfjUVCKdWitSp2FWgGuM4qZiFqC4OVha/U68reG2viHSrdDuFRBoNO8cxA3C9yf7rcJgxlSoHLm+8i/XdJvUqVSlgWbLrYX42uflPJqVVJOKViLd8jPj9q1KoVXJOW+p3nqeZsAPKZW91f7vtN2N2Q9O/aWVtDlN76zE66L/d9pxSjJN4iTT3KoSeWEnhZrFcIoSQoRiKS3TIwzIloiYWhcrmuEIWjtBYApKMIeUeSOosawgJNTIiTAlIIKJpUI3G0uFUH3lVvLKfUSgJHrOqM5JZ6Dpsv7NDuLJ494eo1+Ug1FxqLMOam/8A1Ks8O0hc4P8AoN0IvIkybVb79fr6yBtwkJdmIxSUiBNtKiEAZxdjqidPibp04w04ObClcqFKwBbjuH3lbVLwr1CSSTcmRpAb23cuLdP3jSlngjkvWoW9kbMFhx/uVNFB7o+Nv0m+hVzvqO4t2P8ANbcPW05FTEFmF9wsABuA5ATsbFy53De84K077s+hB9QB/d0nVTqJe5HTd9R09ke8x+wC2GTE4em5qNh6JrrqbKVGZqa20GgFtbC+gG/i4nZGI7Fa1bugAU6av/uuBZgAg1As17tbTynd/DH4upYfCOjI9Sr2htZrXTeFJPuLe+7fru48HaO26uIc1KzEnvAZLLbj9lF99h0ndBSvZ6Dq5jqNlQBXvmHeUZhYhjv4GOvjclBAgGYl85KgldTYKbaAjrwPjMw1P2H2muvhA3ZJuvmuShUrvNifzX4eIEqliG1OfjNmNV11DnvMjG51AOYeMjSb2dNLF2OvEAD6z1e1NkU69KjVpVqauqFaiM3eJBvcW3jU6zyWLw+VipsSDvBv85OHDqTutTKFzFtPEGo1777aa2HSZGpaL5/adA0RE9DQecSfBNu4HTOd2cJt9nik/CPoLyzjRhZYE5+kWe08LBbU5rEStooXiit9ABCO0ILGCMQkgI6VzDWWqT/3rIqstUTrpxZRIYAO8D6RNRHAkdDr85MCE6sKazRSxSVMjmlzdZS1+Bv0Os55rDoI1YRMhaO/lAD0nO8xA3axCBNzHeKYvokL3iLn8qnd4n9JM1L3ZjcnUkzMBzid50KrhWg+Kw3PP0kc0QUncIZRxPprOe7eYg1bUeI+s2VamgI3gkTIHQflJ8TYeg/WTOPa9wFH9o+8eM1FZsydjtYTatxZw19Lsuub+ocT1mlsSvDN5rl+5nn22nVO9vlF7c/MegnbS42MdbsqqiR6b2g5CVYJwyjew01vvPHppM7YhjbU6C2+cMbRqDj8hJjalTmPT952x9o0ujKKtE7+IxzOiKT7otuHlMk5/wDFm4geX73kxtToR/xb7CWj7QojKrE2xmZBtEcx5qR9LyxcTf4fJh97S8eKpTdkx1NMuhIdp0b0ilubDqNiRxXlUIT4ypqecwEIQk0AkIooR2YkJYsISkBkWiTWEJ3QKIlAxQlmMRMqaEJzVBGQaLhCE5Xv8hAiSEIN0AtrcPCUpvhCNU/WF6jqHW0hCEhLVivUIRQigJCMQhGQRxwhKII4xHCOgjWXVdwhCdUP0MotCK7oQhGWgT//2Q=="/>
          <p:cNvSpPr>
            <a:spLocks noChangeAspect="1" noChangeArrowheads="1"/>
          </p:cNvSpPr>
          <p:nvPr/>
        </p:nvSpPr>
        <p:spPr bwMode="auto">
          <a:xfrm>
            <a:off x="0" y="-649288"/>
            <a:ext cx="179070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5370" name="AutoShape 10" descr="data:image/jpeg;base64,/9j/4AAQSkZJRgABAQAAAQABAAD/2wCEAAkGBhASDw8QEBAQDxAPDwwPEBAQEBAPEA8PFBAVFBQQFBUXGyYeFxkkGRQUHy8gJCcpLCwsFR4xOjIqNSYrLCkBCQoKDgwOGA8PGiwkHBwsLCwpLCwsLCkpKSwpKSwsLCwpKSwsKSwsLCosLCwpKSkpLCwpLCwsKSwsLCksLCwpLP/AABEIAMIBAwMBIgACEQEDEQH/xAAbAAACAwEBAQAAAAAAAAAAAAAAAQIDBAUGB//EADwQAAIBAgMFBQYEBQQDAQAAAAECAAMRBBIhBTFBUWETInGBkRQyUqGxwQZC0eEVYnKC8CMzkvGiwuJD/8QAGgEAAwEBAQEAAAAAAAAAAAAAAQIDAAQFBv/EADERAAIBAgQEAwcFAQEAAAAAAAABAgMREiExQQQTUWEUgfAFIlJxkaGxMkLR4fFiFf/aAAwDAQACEQMRAD8A+KQjhGCKMGELTGJdqecRc8zFaFo2Jvc1whHaMIOYmUWzEY5Z2Y5j1jCiUVNhsViMS0KOkmEHSVjSYyiVCWLLAo5yass6oUrasookVEuRDyjWsOUtSueA+U9ClCHUrFIspYZzuUzdR2a/Gwmek1U7iR52mpMPV4k+pncstPuVLRs/mwkvZaY3tIrgXMsXZbRXLrIF+4stIcSY+1pDct5cuyZYuyxziOcOoLoy+1LwQQ9tPBR6Tcuz0HESYwtMcRF5kOgLo5vtb/4IjWqHnOpkpCHaUxyg5i2ia/Y5X+oecXYOec6pxVMcpE49OkPMltEN30OaME8P4c86B2kvSVvtZRvhx1Ohrsx/wt+kVTZTW94Dyk6n4gHATLW/ELHdYev6w45rWyNdlTbNN/e+X7wlZ223T/y/WEHMj1NdHnQkkKUtWmZaKU+fhw9zkUDN2ckKRl5IEqOItujunCGrDZLUXYmRNONsRKixkZyprQVtDYCQhC0527iBCFo8sFmYIxALHaOkwjEsWQAMsUGdEB0TBlqOeZ9ZSBJqJ2U20URqp1mHE+pmqni3+Nv+RmBZcpno0p9S0WdFMa/xH1loxr/EZzlaWrUnalF7FMjaMa/xGP2x+ZmQPHmEOBdDWNXtTc4jiTzmbOJE1hBhRrGrtzImtMjYkSp8ZFcoR1YLpG41JE1ug9ROY+LlDYgmc0+Lpx0EdRI6lTEEfl+pmOpienzMoUnjceG+QrOT7obz1PyEhU4p4chXPIm+IHL5mVGuOXzMh7O54W8dI3w5vwGgG/UnnYTzpzqyzt9iLcmLtRy+ZhNCYN7f7bHrlMUyp1H/AIazLGYCZ6leU1K15VeTq8VfKIJVOhYz3kbSN4885MV9SdyeSGSLPGKsdOIch9nJCnEK0kK8quX1GyAU5IJ0gMQJMYkS0VT6jKwgnSSC9JIYpZMYlZ0xjT+JDpLqRAHKWLblGMSkmMQk6oKHxIdW6gGXlLUdOIkRXpyQrUp1Jpbocvp1aPFT6zQmIw/FTMXaUv8ALRGtR5/eFyXxL6hv3OouLwvwmT9uwvwziNiKXDMfID6ypqoO5QPE3+ki6kdpfdi3XU75x+F+Eyipj8PwUziimTx9BJHBD8zAeJ1i45/tX1YLvY21cbR4C3nMr4unK+woje/oD+kO1ojcpPiP1gdepo3FedzYn2F24O4E+AMfYk7xYdTJdux91DbwAHqZW9K/vso8WLH0ElKV83n5WX1FbE3ZDecx/wA5frK2xwHuoB4yVqI4s/gAo+8QxYHuU0HUjMfnOaVRrRqPyV2I35EUeq/ugnwGkt9mce/UVOl8x9BItUrP8ZHQECVHCtxIHnF97W0pfPJevMGfdlxqUh8dU9TkX5ayJ2kw0QLT/pGvrvlYw4538JYmDJ/czLnSyirfL+dfub3noUnFOd7N84TYNndR6ftCHwvE9/XmHBM5Mdp6U11P5S39qCZquGB3JbxK/YQP2W7ZSv5MHI7nDtCdN9nnkPlKHwLcpzT4KrDYR05IxxTQcM3L5SBpnl8hOZ0pLVMTCyq0JO3T5CMHmBEwgsVwllxyhdf8EODuGxXC8s06ehjsOnzmwdzWK7mFz1loy9PVo+7/ANE/eOqf/SDbuVDN1js3+ECaFFM/lc+Df/Mn2a8KTnzJ+iyio33/AD/AcJlyHiw9b/SO381/AGbBhH4UiPHT5kiI4VuLUl8alP8AUx+Q16f9BwmZSP5j52lqMfyoPQsZZ2SDfXQf0io30W0O1pD/APWq39KAD5t9o8bR3/H+hWQN2xGoqW5BCF9ALSApt8J89PrI1cUt+6Gt/OVJv5CR9sPIfOHm0/3SZsS3ZqTB1DuC+bqfoZY2z6o4geAI+ZAExHHOQRewPID675naaVemv0pvzt+DOS2OicF8dZR/ehP1h2eHG9y/hmP/AKj6zmwkvEraC87sGPsdL2qiPdp3/q/cmL+IN+UKvgB9pgWWrKw4mb0y+SsFTZe2IY7yTGBw9TIII2rAfpxl1LebHv1NCLLe0A3kDxnMbFsd2n1lVze51h8fGGUFc3NtodY7QTn8jCcwaaeMcP8A6NXt68zc6Q1xrjjLRtOpzExwnnR4mrHSTIqclubv4s/T0j/i78h6TBHH8ZX+JjcyXU2najHeB6CROO6fSZJGB8ZW3kDmS6mo4sfD8/2kTiB8A9T+sziOJ4ib1/CBjZd2g+EQzDkPnKrwi8xmuXdovIehMYqDkPT95nAjtGVVmxGntRyHy/SHt7DdlHgqj5iZrRWhdeewcTL3x9Q73PqZWazfEfWQikXUm9WxbsZMUIRABCO0LTGFGI4rwmGI5ESw0G5GMr7BIERS3sm5Q9nb4TC4PZGsVgS5BCnh25QqK24DT6ysY4ViYyVsxPX4L68ZVLVw7cpIYc8oHGc82DNlS2lgSM4c8jIshXmL/OMk46oOhN119IRVnIPkv0EI8nFSYXa5nhCE4yYRxRwmCKOKBmFHCExghCEBhiEIRjCvCXUcKzGwBM30dlAe+b9F3eZ/SdNHhKtZ+6h405S0OWqnhLOxM7PYqBoAJnqgTufs3lr3pFeTbVnNNORyTW4lZE45UEmTcSjJDLLiJG0m6aBYqtC0u7KBomLyX0BhIU01HiJ3sJstKykAlag42utv5hvA6zj0VsR4idrZ9Uo4cEjXeJ6HCcOp5MrCFzlY/ZdWie+ptcgMNVNt9j9pdsrEjMEfVSQNRmt1tPb1KQrUw5UHMqiplF76WBenvI03jUb7nSef2t+GGpKuJo96iTrY3NJhvBPEcj1F7QT4Z0pJrQzhhZVtr8PlBmpXKspe179wbyp4248R9OJhcBUckKCxAuQNTbwnstiY81qWV/eVgVtYHfvXhmBI8b9Zn2vs84astSnYLVRai2GgzKMyWPDXceBEu+EVRqS0Y3LuVH8PKuAaplY1R2bk23IW0t5TyzJPc4r8RM9Fe6pYo9JgbjKLbweI36HWec9lXeR6mwjPgsWgeXc5C0mO681+wOQt9N+825c5rbEKu7Xw7okKWKLPTAsoLa2FzlFifleL4ajTdpO77AwRWpXX2bdicw5bjw05dITK+LcknMdSTvhJupw7d8L9eYLw6GOEITxznCOKOEwGKBhAYI4hHMjCjAilqJz0EaKxMKCnSJNgLzo0NnAaufKZlxYUWXTrxlbYsnjPRpOhSzl7z+xaOGOuZ1TiFAsLAch9+cpfG8pzTWkTVl5+0npHIZ1uhtbEmQNWZO0jzTlfFuRPmGgtIytbmWCkZlJy2Ne4wssSlJ0qU2U6Vp30OGx5stGFyinhpcuHEthPUhQhHYsopGKph8rDkdR+ksVypNtRxHOaKlPMLcRqvjy8x9ps2Rs1KhJaoi21sc1/GckqfLnZeRNqzI4XEOpRlzZT3TYX47jqPrPefhtgwq0qmV1YLU7wKkn3LOp497Xnl8JycAKKDs6bnMSfdp+9puHva+RnYwrUqRRir1aj5wFpBLkWs2Z8o+nC94ZxbTvuZnCfYgpVM9LvUWC9qi3JpZhv6gX38Nx67fxPRFTDU7WLU0pPcDV73ptboAgM04jAVKbith2BOpalnRm6ggGxvyBnSwVFajU6mUJq5ytwJGWpRZd51IIYDXjrcwtpJNbGufP12NiVIPZNuvuB03aj7Tm7RRlYhwVI3gz7Ti17NGdQuYU3JsLJYg5Qt97BgPHpe0+NbeqF6pvoeI1uCNNb630iuu5xbsbFdHId5ow9Lusx0srKPF9NPLNEtC2p/aW1R3VHO7H7fL6znjSd8UhVHdmTs15fOEn2cImDsgWOZCEJ4RyhHFHCYRhAwgMEIQmMAjJihNcwXhCNUvMk2YUAssCCWqAN/p/m6VjSvqMoldOgT4DeeAkxTEbVSbchuA0A8vvDJeXjCK0VxkkTVwN3rLEEpCEb/wDuaKU7KV27MpE1UUl0hTMnPeppKOR1LQIQhKDDEyYq6vddza6cDxH+c5pLyqtUvoN99L85x8UlKOWq0JTzR1MDth1RcoVbhrkDVrnKASdbaMdLbp6XZbEoyElVdLq1rXe175b5jpfj6TxxpnMqKC1gNFBJOlhu6a/3T0mztn4u1MLTAP5QzZam837pINteUWNoqzYMkjtfh1KbVQiAMxzMalU6KqgXPUm+irbreepo4qzt2gypTXQ2XM5566DoPXjOMlFqTKl6FNsqmozvdgB3uzy0gQFF9SSLkndpM+18coLDOXdgO0q1d5vqQBf/AE1ABaw4WFpCS5kuwrzZl2xtetVsWRuzJLKouxtfixHy3TzNTAUswNRSoZ37w0O++U304nXT7zoV9qB0pjvXFUgkGxK2Bt6sdP1mDb+MzMoBJtcnlf3SQOtr+c6YxTSSQ6Rz8eysVC+6txYbhrwmOsPvLVq5dZTWq8fGUmoxQzsiorCQNSE5McSd0cmEIT5g4ghCExgMI7R9meRhSb0MRhJ9keURQ8jDha2DYjCFoRABAGEYEKMNTHnik1SVV3oMidMXmmmkzBeU00q3P1nocPZO0isO5pWmDoReQqYYrqNRx5j9usuSWZ57PJjKOep04U0ZkqywV5TiKfFdDxH6TN2s5ZV5UnhZNyccjea8rbETGasiaknPjWB1DQ1fX0l1B1UtUe9gcotvLHfbwH1EwJckDqI8bWuQo91LgdTfVvM/ackuIdsX0Jue59A2LtHD99aYyi9sxIzk8Mq371x6W8j1sPt56YNOmKS03ILPls7HgmfNdvM5Rf18DsFgDqCbAk8Bci2puLaaes9HQxIurOwc/kpqWygDiQBuHLTx019Ki1ON2isc0dum6jMahUhctQlHJUvci1QnXjcXP5TprLMNs04l82IQikVdtMTQovTQb6pVtSthcjLwnJqPTClKpyizlUW6KzWtuXe2u9tLW36y/wDDaUDTxRq6OKJFBu+L1CCMtxpcnLprpfgLx56MLMVSnQLhaYIRWJV27pbLa99+pNhb6zNtpaS9lUsWR6Kgn+e4Dtc7u9mkXovmK21YhQWvqS43X433+cWNpI/stC+Wm/aNctqT3u8Tw4abhBVm4K6M3Y81iMSLnLu4XlFWtoPP7TdtD8P1KStUYqEBXLrq2YXWwHMazk1X0X+77TyqnETzuRc2S7WEovCcvOYmIhCEJykwjEUU1zEs3jHcdfWICAEbMw9OsCeskKkCQY/yYSNzzivAiES5hgR2ikgvh9IyVzDVZaFkQCN4Ik1edUIpalESVZPLEGjzTrilYdDVyu704SwYkHoeUzs0qYzc+UMlobFY1PVmeprrx+sh2hheQnW5morlcRMUZltNLd468hzPM9JBRcmLa4BCLfE1tOS9fH6eM009n6lmPgOJN5l7Y3vvJOp56z0GwtmGozFjYlTluQLa6EzsoQhN2tp9F3KRSZnQBQAeOpA4TZs/Eg1QoNiVKrfcDvF/MfMyabCdm75AzLmGUhiNQAAPzcrjS533uJv2fsCmhLFgSNSSb5UClmaw8APOekqllhgsi19kFXZjkGoWAUgHNldr90HcoNt/EidB8YiU+zRDkYG7XQkMQFaxsRfIR6nju5RqEuX97K3dzLmVQDe5G62o06zVSI/1mFQM12C5j2ashJDPb/iMotvHhG0zAdfGfjUVCKdWitSp2FWgGuM4qZiFqC4OVha/U68reG2viHSrdDuFRBoNO8cxA3C9yf7rcJgxlSoHLm+8i/XdJvUqVSlgWbLrYX42uflPJqVVJOKViLd8jPj9q1KoVXJOW+p3nqeZsAPKZW91f7vtN2N2Q9O/aWVtDlN76zE66L/d9pxSjJN4iTT3KoSeWEnhZrFcIoSQoRiKS3TIwzIloiYWhcrmuEIWjtBYApKMIeUeSOosawgJNTIiTAlIIKJpUI3G0uFUH3lVvLKfUSgJHrOqM5JZ6Dpsv7NDuLJ494eo1+Ug1FxqLMOam/8A1Ks8O0hc4P8AoN0IvIkybVb79fr6yBtwkJdmIxSUiBNtKiEAZxdjqidPibp04w04ObClcqFKwBbjuH3lbVLwr1CSSTcmRpAb23cuLdP3jSlngjkvWoW9kbMFhx/uVNFB7o+Nv0m+hVzvqO4t2P8ANbcPW05FTEFmF9wsABuA5ATsbFy53De84K077s+hB9QB/d0nVTqJe5HTd9R09ke8x+wC2GTE4em5qNh6JrrqbKVGZqa20GgFtbC+gG/i4nZGI7Fa1bugAU6av/uuBZgAg1As17tbTynd/DH4upYfCOjI9Sr2htZrXTeFJPuLe+7fru48HaO26uIc1KzEnvAZLLbj9lF99h0ndBSvZ6Dq5jqNlQBXvmHeUZhYhjv4GOvjclBAgGYl85KgldTYKbaAjrwPjMw1P2H2muvhA3ZJuvmuShUrvNifzX4eIEqliG1OfjNmNV11DnvMjG51AOYeMjSb2dNLF2OvEAD6z1e1NkU69KjVpVqauqFaiM3eJBvcW3jU6zyWLw+VipsSDvBv85OHDqTutTKFzFtPEGo1777aa2HSZGpaL5/adA0RE9DQecSfBNu4HTOd2cJt9nik/CPoLyzjRhZYE5+kWe08LBbU5rEStooXiit9ABCO0ILGCMQkgI6VzDWWqT/3rIqstUTrpxZRIYAO8D6RNRHAkdDr85MCE6sKazRSxSVMjmlzdZS1+Bv0Os55rDoI1YRMhaO/lAD0nO8xA3axCBNzHeKYvokL3iLn8qnd4n9JM1L3ZjcnUkzMBzid50KrhWg+Kw3PP0kc0QUncIZRxPprOe7eYg1bUeI+s2VamgI3gkTIHQflJ8TYeg/WTOPa9wFH9o+8eM1FZsydjtYTatxZw19Lsuub+ocT1mlsSvDN5rl+5nn22nVO9vlF7c/MegnbS42MdbsqqiR6b2g5CVYJwyjew01vvPHppM7YhjbU6C2+cMbRqDj8hJjalTmPT952x9o0ujKKtE7+IxzOiKT7otuHlMk5/wDFm4geX73kxtToR/xb7CWj7QojKrE2xmZBtEcx5qR9LyxcTf4fJh97S8eKpTdkx1NMuhIdp0b0ilubDqNiRxXlUIT4ypqecwEIQk0AkIooR2YkJYsISkBkWiTWEJ3QKIlAxQlmMRMqaEJzVBGQaLhCE5Xv8hAiSEIN0AtrcPCUpvhCNU/WF6jqHW0hCEhLVivUIRQigJCMQhGQRxwhKII4xHCOgjWXVdwhCdUP0MotCK7oQhGWgT//2Q=="/>
          <p:cNvSpPr>
            <a:spLocks noChangeAspect="1" noChangeArrowheads="1"/>
          </p:cNvSpPr>
          <p:nvPr/>
        </p:nvSpPr>
        <p:spPr bwMode="auto">
          <a:xfrm>
            <a:off x="0" y="-649288"/>
            <a:ext cx="179070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5372" name="AutoShape 12" descr="data:image/jpeg;base64,/9j/4AAQSkZJRgABAQAAAQABAAD/2wCEAAkGBhASDw8QEBAQDxAPDwwPEBAQEBAPEA8PFBAVFBQQFBUXGyYeFxkkGRQUHy8gJCcpLCwsFR4xOjIqNSYrLCkBCQoKDgwOGA8PGiwkHBwsLCwpLCwsLCkpKSwpKSwsLCwpKSwsKSwsLCosLCwpKSkpLCwpLCwsKSwsLCksLCwpLP/AABEIAMIBAwMBIgACEQEDEQH/xAAbAAACAwEBAQAAAAAAAAAAAAAAAQIDBAUGB//EADwQAAIBAgMFBQYEBQQDAQAAAAECAAMRBBIhBTFBUWETInGBkRQyUqGxwQZC0eEVYnKC8CMzkvGiwuJD/8QAGgEAAwEBAQEAAAAAAAAAAAAAAQIDAAQFBv/EADERAAIBAgQEAwcFAQEAAAAAAAABAgMREiExQQQTUWEUgfAFIlJxkaGxMkLR4fFiFf/aAAwDAQACEQMRAD8A+KQjhGCKMGELTGJdqecRc8zFaFo2Jvc1whHaMIOYmUWzEY5Z2Y5j1jCiUVNhsViMS0KOkmEHSVjSYyiVCWLLAo5yass6oUrasookVEuRDyjWsOUtSueA+U9ClCHUrFIspYZzuUzdR2a/Gwmek1U7iR52mpMPV4k+pncstPuVLRs/mwkvZaY3tIrgXMsXZbRXLrIF+4stIcSY+1pDct5cuyZYuyxziOcOoLoy+1LwQQ9tPBR6Tcuz0HESYwtMcRF5kOgLo5vtb/4IjWqHnOpkpCHaUxyg5i2ia/Y5X+oecXYOec6pxVMcpE49OkPMltEN30OaME8P4c86B2kvSVvtZRvhx1Ohrsx/wt+kVTZTW94Dyk6n4gHATLW/ELHdYev6w45rWyNdlTbNN/e+X7wlZ223T/y/WEHMj1NdHnQkkKUtWmZaKU+fhw9zkUDN2ckKRl5IEqOItujunCGrDZLUXYmRNONsRKixkZyprQVtDYCQhC0527iBCFo8sFmYIxALHaOkwjEsWQAMsUGdEB0TBlqOeZ9ZSBJqJ2U20URqp1mHE+pmqni3+Nv+RmBZcpno0p9S0WdFMa/xH1loxr/EZzlaWrUnalF7FMjaMa/xGP2x+ZmQPHmEOBdDWNXtTc4jiTzmbOJE1hBhRrGrtzImtMjYkSp8ZFcoR1YLpG41JE1ug9ROY+LlDYgmc0+Lpx0EdRI6lTEEfl+pmOpienzMoUnjceG+QrOT7obz1PyEhU4p4chXPIm+IHL5mVGuOXzMh7O54W8dI3w5vwGgG/UnnYTzpzqyzt9iLcmLtRy+ZhNCYN7f7bHrlMUyp1H/AIazLGYCZ6leU1K15VeTq8VfKIJVOhYz3kbSN4885MV9SdyeSGSLPGKsdOIch9nJCnEK0kK8quX1GyAU5IJ0gMQJMYkS0VT6jKwgnSSC9JIYpZMYlZ0xjT+JDpLqRAHKWLblGMSkmMQk6oKHxIdW6gGXlLUdOIkRXpyQrUp1Jpbocvp1aPFT6zQmIw/FTMXaUv8ALRGtR5/eFyXxL6hv3OouLwvwmT9uwvwziNiKXDMfID6ypqoO5QPE3+ki6kdpfdi3XU75x+F+Eyipj8PwUziimTx9BJHBD8zAeJ1i45/tX1YLvY21cbR4C3nMr4unK+woje/oD+kO1ojcpPiP1gdepo3FedzYn2F24O4E+AMfYk7xYdTJdux91DbwAHqZW9K/vso8WLH0ElKV83n5WX1FbE3ZDecx/wA5frK2xwHuoB4yVqI4s/gAo+8QxYHuU0HUjMfnOaVRrRqPyV2I35EUeq/ugnwGkt9mce/UVOl8x9BItUrP8ZHQECVHCtxIHnF97W0pfPJevMGfdlxqUh8dU9TkX5ayJ2kw0QLT/pGvrvlYw4538JYmDJ/czLnSyirfL+dfub3noUnFOd7N84TYNndR6ftCHwvE9/XmHBM5Mdp6U11P5S39qCZquGB3JbxK/YQP2W7ZSv5MHI7nDtCdN9nnkPlKHwLcpzT4KrDYR05IxxTQcM3L5SBpnl8hOZ0pLVMTCyq0JO3T5CMHmBEwgsVwllxyhdf8EODuGxXC8s06ehjsOnzmwdzWK7mFz1loy9PVo+7/ANE/eOqf/SDbuVDN1js3+ECaFFM/lc+Df/Mn2a8KTnzJ+iyio33/AD/AcJlyHiw9b/SO381/AGbBhH4UiPHT5kiI4VuLUl8alP8AUx+Q16f9BwmZSP5j52lqMfyoPQsZZ2SDfXQf0io30W0O1pD/APWq39KAD5t9o8bR3/H+hWQN2xGoqW5BCF9ALSApt8J89PrI1cUt+6Gt/OVJv5CR9sPIfOHm0/3SZsS3ZqTB1DuC+bqfoZY2z6o4geAI+ZAExHHOQRewPID675naaVemv0pvzt+DOS2OicF8dZR/ehP1h2eHG9y/hmP/AKj6zmwkvEraC87sGPsdL2qiPdp3/q/cmL+IN+UKvgB9pgWWrKw4mb0y+SsFTZe2IY7yTGBw9TIII2rAfpxl1LebHv1NCLLe0A3kDxnMbFsd2n1lVze51h8fGGUFc3NtodY7QTn8jCcwaaeMcP8A6NXt68zc6Q1xrjjLRtOpzExwnnR4mrHSTIqclubv4s/T0j/i78h6TBHH8ZX+JjcyXU2najHeB6CROO6fSZJGB8ZW3kDmS6mo4sfD8/2kTiB8A9T+sziOJ4ib1/CBjZd2g+EQzDkPnKrwi8xmuXdovIehMYqDkPT95nAjtGVVmxGntRyHy/SHt7DdlHgqj5iZrRWhdeewcTL3x9Q73PqZWazfEfWQikXUm9WxbsZMUIRABCO0LTGFGI4rwmGI5ESw0G5GMr7BIERS3sm5Q9nb4TC4PZGsVgS5BCnh25QqK24DT6ysY4ViYyVsxPX4L68ZVLVw7cpIYc8oHGc82DNlS2lgSM4c8jIshXmL/OMk46oOhN119IRVnIPkv0EI8nFSYXa5nhCE4yYRxRwmCKOKBmFHCExghCEBhiEIRjCvCXUcKzGwBM30dlAe+b9F3eZ/SdNHhKtZ+6h405S0OWqnhLOxM7PYqBoAJnqgTufs3lr3pFeTbVnNNORyTW4lZE45UEmTcSjJDLLiJG0m6aBYqtC0u7KBomLyX0BhIU01HiJ3sJstKykAlag42utv5hvA6zj0VsR4idrZ9Uo4cEjXeJ6HCcOp5MrCFzlY/ZdWie+ptcgMNVNt9j9pdsrEjMEfVSQNRmt1tPb1KQrUw5UHMqiplF76WBenvI03jUb7nSef2t+GGpKuJo96iTrY3NJhvBPEcj1F7QT4Z0pJrQzhhZVtr8PlBmpXKspe179wbyp4248R9OJhcBUckKCxAuQNTbwnstiY81qWV/eVgVtYHfvXhmBI8b9Zn2vs84astSnYLVRai2GgzKMyWPDXceBEu+EVRqS0Y3LuVH8PKuAaplY1R2bk23IW0t5TyzJPc4r8RM9Fe6pYo9JgbjKLbweI36HWec9lXeR6mwjPgsWgeXc5C0mO681+wOQt9N+825c5rbEKu7Xw7okKWKLPTAsoLa2FzlFifleL4ajTdpO77AwRWpXX2bdicw5bjw05dITK+LcknMdSTvhJupw7d8L9eYLw6GOEITxznCOKOEwGKBhAYI4hHMjCjAilqJz0EaKxMKCnSJNgLzo0NnAaufKZlxYUWXTrxlbYsnjPRpOhSzl7z+xaOGOuZ1TiFAsLAch9+cpfG8pzTWkTVl5+0npHIZ1uhtbEmQNWZO0jzTlfFuRPmGgtIytbmWCkZlJy2Ne4wssSlJ0qU2U6Vp30OGx5stGFyinhpcuHEthPUhQhHYsopGKph8rDkdR+ksVypNtRxHOaKlPMLcRqvjy8x9ps2Rs1KhJaoi21sc1/GckqfLnZeRNqzI4XEOpRlzZT3TYX47jqPrPefhtgwq0qmV1YLU7wKkn3LOp497Xnl8JycAKKDs6bnMSfdp+9puHva+RnYwrUqRRir1aj5wFpBLkWs2Z8o+nC94ZxbTvuZnCfYgpVM9LvUWC9qi3JpZhv6gX38Nx67fxPRFTDU7WLU0pPcDV73ptboAgM04jAVKbith2BOpalnRm6ggGxvyBnSwVFajU6mUJq5ytwJGWpRZd51IIYDXjrcwtpJNbGufP12NiVIPZNuvuB03aj7Tm7RRlYhwVI3gz7Ti17NGdQuYU3JsLJYg5Qt97BgPHpe0+NbeqF6pvoeI1uCNNb630iuu5xbsbFdHId5ow9Lusx0srKPF9NPLNEtC2p/aW1R3VHO7H7fL6znjSd8UhVHdmTs15fOEn2cImDsgWOZCEJ4RyhHFHCYRhAwgMEIQmMAjJihNcwXhCNUvMk2YUAssCCWqAN/p/m6VjSvqMoldOgT4DeeAkxTEbVSbchuA0A8vvDJeXjCK0VxkkTVwN3rLEEpCEb/wDuaKU7KV27MpE1UUl0hTMnPeppKOR1LQIQhKDDEyYq6vddza6cDxH+c5pLyqtUvoN99L85x8UlKOWq0JTzR1MDth1RcoVbhrkDVrnKASdbaMdLbp6XZbEoyElVdLq1rXe175b5jpfj6TxxpnMqKC1gNFBJOlhu6a/3T0mztn4u1MLTAP5QzZam837pINteUWNoqzYMkjtfh1KbVQiAMxzMalU6KqgXPUm+irbreepo4qzt2gypTXQ2XM5566DoPXjOMlFqTKl6FNsqmozvdgB3uzy0gQFF9SSLkndpM+18coLDOXdgO0q1d5vqQBf/AE1ABaw4WFpCS5kuwrzZl2xtetVsWRuzJLKouxtfixHy3TzNTAUswNRSoZ37w0O++U304nXT7zoV9qB0pjvXFUgkGxK2Bt6sdP1mDb+MzMoBJtcnlf3SQOtr+c6YxTSSQ6Rz8eysVC+6txYbhrwmOsPvLVq5dZTWq8fGUmoxQzsiorCQNSE5McSd0cmEIT5g4ghCExgMI7R9meRhSb0MRhJ9keURQ8jDha2DYjCFoRABAGEYEKMNTHnik1SVV3oMidMXmmmkzBeU00q3P1nocPZO0isO5pWmDoReQqYYrqNRx5j9usuSWZ57PJjKOep04U0ZkqywV5TiKfFdDxH6TN2s5ZV5UnhZNyccjea8rbETGasiaknPjWB1DQ1fX0l1B1UtUe9gcotvLHfbwH1EwJckDqI8bWuQo91LgdTfVvM/ackuIdsX0Jue59A2LtHD99aYyi9sxIzk8Mq371x6W8j1sPt56YNOmKS03ILPls7HgmfNdvM5Rf18DsFgDqCbAk8Bci2puLaaes9HQxIurOwc/kpqWygDiQBuHLTx019Ki1ON2isc0dum6jMahUhctQlHJUvci1QnXjcXP5TprLMNs04l82IQikVdtMTQovTQb6pVtSthcjLwnJqPTClKpyizlUW6KzWtuXe2u9tLW36y/wDDaUDTxRq6OKJFBu+L1CCMtxpcnLprpfgLx56MLMVSnQLhaYIRWJV27pbLa99+pNhb6zNtpaS9lUsWR6Kgn+e4Dtc7u9mkXovmK21YhQWvqS43X433+cWNpI/stC+Wm/aNctqT3u8Tw4abhBVm4K6M3Y81iMSLnLu4XlFWtoPP7TdtD8P1KStUYqEBXLrq2YXWwHMazk1X0X+77TyqnETzuRc2S7WEovCcvOYmIhCEJykwjEUU1zEs3jHcdfWICAEbMw9OsCeskKkCQY/yYSNzzivAiES5hgR2ikgvh9IyVzDVZaFkQCN4Ik1edUIpalESVZPLEGjzTrilYdDVyu704SwYkHoeUzs0qYzc+UMlobFY1PVmeprrx+sh2hheQnW5morlcRMUZltNLd468hzPM9JBRcmLa4BCLfE1tOS9fH6eM009n6lmPgOJN5l7Y3vvJOp56z0GwtmGozFjYlTluQLa6EzsoQhN2tp9F3KRSZnQBQAeOpA4TZs/Eg1QoNiVKrfcDvF/MfMyabCdm75AzLmGUhiNQAAPzcrjS533uJv2fsCmhLFgSNSSb5UClmaw8APOekqllhgsi19kFXZjkGoWAUgHNldr90HcoNt/EidB8YiU+zRDkYG7XQkMQFaxsRfIR6nju5RqEuX97K3dzLmVQDe5G62o06zVSI/1mFQM12C5j2ashJDPb/iMotvHhG0zAdfGfjUVCKdWitSp2FWgGuM4qZiFqC4OVha/U68reG2viHSrdDuFRBoNO8cxA3C9yf7rcJgxlSoHLm+8i/XdJvUqVSlgWbLrYX42uflPJqVVJOKViLd8jPj9q1KoVXJOW+p3nqeZsAPKZW91f7vtN2N2Q9O/aWVtDlN76zE66L/d9pxSjJN4iTT3KoSeWEnhZrFcIoSQoRiKS3TIwzIloiYWhcrmuEIWjtBYApKMIeUeSOosawgJNTIiTAlIIKJpUI3G0uFUH3lVvLKfUSgJHrOqM5JZ6Dpsv7NDuLJ494eo1+Ug1FxqLMOam/8A1Ks8O0hc4P8AoN0IvIkybVb79fr6yBtwkJdmIxSUiBNtKiEAZxdjqidPibp04w04ObClcqFKwBbjuH3lbVLwr1CSSTcmRpAb23cuLdP3jSlngjkvWoW9kbMFhx/uVNFB7o+Nv0m+hVzvqO4t2P8ANbcPW05FTEFmF9wsABuA5ATsbFy53De84K077s+hB9QB/d0nVTqJe5HTd9R09ke8x+wC2GTE4em5qNh6JrrqbKVGZqa20GgFtbC+gG/i4nZGI7Fa1bugAU6av/uuBZgAg1As17tbTynd/DH4upYfCOjI9Sr2htZrXTeFJPuLe+7fru48HaO26uIc1KzEnvAZLLbj9lF99h0ndBSvZ6Dq5jqNlQBXvmHeUZhYhjv4GOvjclBAgGYl85KgldTYKbaAjrwPjMw1P2H2muvhA3ZJuvmuShUrvNifzX4eIEqliG1OfjNmNV11DnvMjG51AOYeMjSb2dNLF2OvEAD6z1e1NkU69KjVpVqauqFaiM3eJBvcW3jU6zyWLw+VipsSDvBv85OHDqTutTKFzFtPEGo1777aa2HSZGpaL5/adA0RE9DQecSfBNu4HTOd2cJt9nik/CPoLyzjRhZYE5+kWe08LBbU5rEStooXiit9ABCO0ILGCMQkgI6VzDWWqT/3rIqstUTrpxZRIYAO8D6RNRHAkdDr85MCE6sKazRSxSVMjmlzdZS1+Bv0Os55rDoI1YRMhaO/lAD0nO8xA3axCBNzHeKYvokL3iLn8qnd4n9JM1L3ZjcnUkzMBzid50KrhWg+Kw3PP0kc0QUncIZRxPprOe7eYg1bUeI+s2VamgI3gkTIHQflJ8TYeg/WTOPa9wFH9o+8eM1FZsydjtYTatxZw19Lsuub+ocT1mlsSvDN5rl+5nn22nVO9vlF7c/MegnbS42MdbsqqiR6b2g5CVYJwyjew01vvPHppM7YhjbU6C2+cMbRqDj8hJjalTmPT952x9o0ujKKtE7+IxzOiKT7otuHlMk5/wDFm4geX73kxtToR/xb7CWj7QojKrE2xmZBtEcx5qR9LyxcTf4fJh97S8eKpTdkx1NMuhIdp0b0ilubDqNiRxXlUIT4ypqecwEIQk0AkIooR2YkJYsISkBkWiTWEJ3QKIlAxQlmMRMqaEJzVBGQaLhCE5Xv8hAiSEIN0AtrcPCUpvhCNU/WF6jqHW0hCEhLVivUIRQigJCMQhGQRxwhKII4xHCOgjWXVdwhCdUP0MotCK7oQhGWgT//2Q=="/>
          <p:cNvSpPr>
            <a:spLocks noChangeAspect="1" noChangeArrowheads="1"/>
          </p:cNvSpPr>
          <p:nvPr/>
        </p:nvSpPr>
        <p:spPr bwMode="auto">
          <a:xfrm>
            <a:off x="0" y="-649288"/>
            <a:ext cx="179070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3.gstatic.com/images?q=tbn:ANd9GcQiYJVld0vexBFXFBz2ZZW5lNQ0QRokKWF3kouolMXlBLUQfznh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36904" cy="864095"/>
          </a:xfrm>
        </p:spPr>
        <p:txBody>
          <a:bodyPr>
            <a:normAutofit/>
          </a:bodyPr>
          <a:lstStyle/>
          <a:p>
            <a:r>
              <a:rPr lang="es-PA" sz="2800" dirty="0" smtClean="0">
                <a:solidFill>
                  <a:srgbClr val="00B050"/>
                </a:solidFill>
                <a:latin typeface="Script MT Bold" pitchFamily="66" charset="0"/>
              </a:rPr>
              <a:t>Independencia de la República de Panamá de España</a:t>
            </a:r>
            <a:endParaRPr lang="es-PA" sz="2800" dirty="0">
              <a:solidFill>
                <a:srgbClr val="00B050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208912" cy="504056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PA" sz="2400" b="1" i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Proceso emancipador del 10 al 28 de noviembre de 1821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PA" sz="2400" b="1" i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10 de noviembre I grito de independencia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PA" sz="2400" b="1" i="1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28 de noviembre de 1821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00B050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rgbClr val="00B05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t1.gstatic.com/images?q=tbn:ANd9GcSseFnnw2FHzXJMc-eg8_p4yIJNWG4LY1rdJ_DRNauFtG2uMB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es-PA" sz="2800" dirty="0" smtClean="0">
                <a:solidFill>
                  <a:srgbClr val="92D050"/>
                </a:solidFill>
                <a:latin typeface="Script MT Bold" pitchFamily="66" charset="0"/>
              </a:rPr>
              <a:t>Separación de la República de Panamá de la República de Colombia</a:t>
            </a:r>
            <a:endParaRPr lang="es-PA" sz="2800" dirty="0">
              <a:solidFill>
                <a:srgbClr val="92D050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PA" sz="1800" b="1" i="1" dirty="0" smtClean="0"/>
              <a:t>3 de noviembre de 1903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1800" b="1" i="1" dirty="0" smtClean="0"/>
              <a:t>José Agustín Arango preparó el movimiento separatista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PA" sz="1800" b="1" i="1" dirty="0" smtClean="0"/>
              <a:t>Manuel Amador Guerrero, I presidente de la República de Panamá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FFC000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rgbClr val="FFC000"/>
              </a:solidFill>
              <a:latin typeface="Script MT Bold" pitchFamily="66" charset="0"/>
            </a:endParaRPr>
          </a:p>
        </p:txBody>
      </p:sp>
      <p:sp>
        <p:nvSpPr>
          <p:cNvPr id="19458" name="AutoShape 2" descr="data:image/jpeg;base64,/9j/4AAQSkZJRgABAQAAAQABAAD/2wCEAAkGBhQSEBQUEhQUFRQUFRUUFBQUFBQUFBUUFBQVFRUUFBUXHCYeFxkjGRQUHy8gIycpLSwsFR4xNTAqNSYrLCkBCQoKDgwOFw8PGikcHBwsLCkpLCkpLCkpLCkpKSksLCwpLCwpKSwpKSkpLCksLCkpLCksLCkpKSksKSkpLCkpKf/AABEIAMIBAwMBIgACEQEDEQH/xAAbAAACAwEBAQAAAAAAAAAAAAADBAABAgUGB//EAD8QAAEDAgMECQIEBQMDBQAAAAEAAhEDIQQSMQVBUWEGEyJxgZGhsfAywUJS0eEUYnKC8QcjopKywhUkQ1Nj/8QAGQEAAwEBAQAAAAAAAAAAAAAAAAECAwQF/8QAIhEBAQACAgMAAgMBAAAAAAAAAAECERIhAzFBBBNhgaFR/9oADAMBAAIRAxEAPwD30ojSlpVNcu2uA5nWsyUFVbFVTo9mMyXc5V14SxqXRIezYes1HpU1Vh1aQnpO11a91RrJeqo1yoh2vQ6jljOqc5AazIcrBcoCmQ7CjtKVa5M0TvRRBw66dpLmU3XT9KrZY1tD1NyYaUjTqSmablNXGKGNl9RpgZS2JtMz+iaa5IP2cHVC5/aG7dBEDdrZOtSMZrluUCVcoPY0rDnLKySkNqcUFzlb3IT6gGp/fuG9MlVjZIVUzUxAJIG7WQRryKUqOEJkWLoKcoVbJCsVdKrdMnSD1aVD1EBUqpWC5UHLSsUc5TOhvesGomQ2ZDc66H1iw56A26ostchkqNcmYjyhgqy5YKCaJVEqpVFAQqEqiUOo9FuhodrkRjvVKtqIzXpW7P0aplOUlzmOTdKop0e3RoFMNck2ORw5TWkpwOVhyXY9azKVGAVRchB64W0+k0P6ulBdoXOuAeAjUrLyeTHxzeTTDDLO6xeiDlCV53B7QrHNlOeoAf8AbcMgJy5gA7LabXvYprYO1nV6Od7DTdJa5pn6mxmjMAbEkeGpWfi/Ix8nU6Xn4MsJv46FeqGifAAakmwA5oWSxk9oiCRu5N5D1Q61WXcmj/k79G/95Q+tm0xOsagbyPm9b7Z8eghRNzMACJG+94kmBO/laNTzsRSMiBuu65JN4v3xrbXXRdyowR2dNIGsaW9PJcyoIMcPkqom9FqpQHVUSs5IVnpbEm3Zp1LBWufRxPZCiey0fLlkFD6xYNVXtlIj3IZKpz0MvT2NN5lJWJVp7JZcpKySs50bGhMyolDNRVmRsaEzKEoWZbzI2NMvelnPlbruQQ5ZZXtrjj1sRrk016TaUVrk5SyhxtRHpPSLXJljlpKzrq4Zybhc/DVbJmi9KwSm2rQKBmVmpZSuUh0i2gadKG6vMSNw3x83rw+DxLRWa530ZgajXsc9pYDctaCHSNYG8L2e18K2qy4JyyQASCbbo3ribPwdGqS1rXEA9rM58gkTEE66ea87z+HPPyb+PR/H8mOOGvp+nj35KxrVWCmC0UHNIqPpucwdW4AfiDeZ4FdDZ21TWoioYD2uNOu1p7Odpgub/Key4cnLyuJwzKUsLpa+oQJM5HH6XDudAPJxC3sHajaNPEF05C4PMfhByMNuU+QXJlnq9fHTMN4vWtd9f9Z/7Wj7JVmJgk933n7LdKuCHQQQ5ucEXBsAYO8WafFc5ze1Hd7BenMplJY4Na6rtUMVIV4qkCOXEbuQ4hIMabJ3EVIZI3X8QCfcBXKnKORiLOI4GFz6hujvqJWo66dRGgVFQUUjR8uWC5SVhxW7JpxQ8ytxshylTkbLloVEIuUaUbKxp9RCc5W83Q3lK1UjQqIjXpaUWmUpkdxFlWXIWdQOVbTxYrOuhyreVhZX22k6EYUSUNi2qiMvYtNybpulJMRsO660xrLKOkHwEVlZc19cg2E8pj3RWYgn8DvNm/8AuV3KT2iY5X06nXKzVsksZs4Ug2XVM75cT1jwAJs1rZgD9EIVoESfEyfNRLubacdXR7OCkWt6mo58S193EfhM77759FoVlnH7UZRpmpUcGtESTzMfdTZKvHK43p5DpC3NUDW3/wB9tS34mOJB8QTPgunRoNydoAB7ajnjQFpLjf8AtqDzXBxe1jVrdexmakPxZTlYBoSIkjfNxZP7Y2mzqJLwXVAYje5xzeAhw8l4nkw1nxnrb18c94/y9HsRrqlLM0dkklo3gkGSORvI5nepSxANaP5R4STI9E/0CcH4MDeAfOUHaWygK4qtsZDXDiCey7vEx/hejh45h69OPPLl7d6nTDW8ABclcbHbVa6Q0SPzaJ2sTUOURlbq5wm/8o3nnu57uTtXZ2XtBxnQ2bHiAOYW8Y0jVdZK1XXW3VtxieWh/S25CqlKpg4cogtdZWjcPR3rFgvWMyrMr2y0JmWVjOsmqls9Nkq8yDmV50cj4rc66p5WCVC5TtWklEYUIIoRBUJWcykrJRTkUSoFStqRisWlTVHFVENsKNRS7Sj0irxrPKLY6XIuBrhlXM4ZiBDWyMtxdxjU7v8AKVaVqbpZTl7VLx9OhjtpOrPzOibCBoAEuXJcPVuqI+F7GNRfM+ku2TjcXkaZo0jDBuc4Wc88SdBy7yut016V9U00KRmq4Q4j/wCNp3f1EeQ8F5fYgDCJ3mPEiQfMR4rm82fWo38eHe69dQ2s2g1rB9REmNw0XkdtVS12ZplkzHA3JA4C7istxpdiHdxA8IP3TeNw+YEbniRyP7ELl8dsuq6cu30z/S7aXYczxC6+MzuxzWAxTLLjiS53lb2Xl/8ASTCGM51DQ2OYAlN9LNovo7Uw7mOiabQ4RIINR4ImeG4jcCDqD276Y329iDAAHznzXM2rjwwZCMxcJM8+75roui6pDHPt2ZueVgB83rym0MZ1j80boVopapTBM/4+aeSw5blZcErSiwqVtCikzJKzKzKolXtGmS5UqUUraUVSomFyqlUokGgt5kKVcp7LTUqErMqiUuUNJWmrC21LcFFaVTlGhQhVyiFsRs1kILZ0Ry0Vm0a5Zc5RCxOIaxpe8w1okko5jTYevKdKemgpA06BzVdC4XDOMcXeg9Fx+kvTJ9SadGWM0J0e7y+kchf2XmqeFcGhxDgHWBAmblsDeJcIHGDwU3LfppMTGzsE6q5xu6DLzrcz4k6pzEVOrzzuLI8JMj0XrujOxOqpNaR2vqf/AFHd4C3guLtmgwYgncwyBunUeU+ixzk91rrTi0KBbVY0/Vlc53JzhMeAgeC7/VZ6ZjVvaHl2h9/BcXBmaxeeDl7/AKF7B61wqVPoF2t/NwJ5clnxtyXPTp/6UzkdYwTMoPSB7au2KYGUmm2kHaSLueJ78wXodrbXp4Gk95gWkgegHMlePbTqPq0sTq2s6m5pF4PZ7J8B6Le+kWfXsdsVi2hSZ+YAu8APuZXBcF1dtPzCif8A8x9lzHNV2sQ1FcKyFOwoKLTQomapVEqFUqCKKKICKKKICKKKICKKKKMqaKKKKNwIAiNWQFtoWWWUDQUIUhEAUft0nSg1aKznVufaTZVzuRaUQvP9LqVSqKVCiC5z3FxG6GiJdwEu9F3H1gWy0gjiLhMbBpFznVOeVvh+8+SvG7ujxm6+ebT6FOo0sxINQOktLsgIi4bvny8EHorsYvcKjxABkDQF4ntZRYAAwPFd7pJRdUxR6wkjMRHANsBCfwwZRAc57KYGmZzR6FbSfG+tdkulW2DhaENHaeco5WknyXgsNjHvkuJMr6PtbAUscymxr5aHZ3Pbvixaw8eJvCbwHQXCNGYNJA1zvJHpY+ZRlNl28n0T6NOxD5g5Bqfzcu5fSMZtOjgKMuIbFuJJ4NaNTy9gvIbb6dsw00cKGuItLbNbytr4LwuN2rUr1M9VxcdOTRwaNwS9ejp3pX0iq4qpnMhjTLaczr+J3F3toOfsOhm2Osw9Fn/0VP8Ai51j4AkeC8CXfOK7HQmrlxLqc2ewx7j2KUticvT6bjnSxnFjqjPDNmb/AMSEq5wWq9aSRue0PH9TQMw7y10/2FLkrPLP6xGyqixYa6ysVEsc9npMqtWKgVLQBqlFFrs0VK1IU8oEUVgK1nlnTUqhWrWVzCoV5VcqZ1P7IEyqQqzqiVF8gElTrEE/PJZLrj5vUbBkVFrrJQCbLGdKTYH6xVUcHAtdoQQe42KXJV54XRhhoWOa0VaALGMa9hdZ+fK7tGJc0i50JjWdF7zYWEDQ0flb6nVeWwjS+s0bh2z/AG6ep9F6GjtIUwSV1eOd7pydPnn+o+1nUsSerjMXOAm9uI8wvF1qmcF73Z3kfjkEafSdOQA58E3012qa2NqOcLNJAGnj83Qkm4/MwtORxMXc0B2YjKIP5QE6drot6a4gtDB1TQ0QAykxo1kHKLSN27kkn4yrUDg+rUcOBcY8tFzqbof48ZT7BE80qIFQpwR4pvDt7AE2JfI42EeRQLCJsAJJV4fFNM3ADQYBNzvnvkCyUh2qa6w5GE/0Xf8A++pR+YjwIcufMEjUT97R5rrdFcCTi6Lha+ffIa36t15FvFPLqWpr6S64t9THW79QO4tdl7iUImYI0On7ph4GbvEeLbj0J8kowZXuG49seNnD/qv/AHrzp5Np02CrhZc6QsvfCcyMXIolevPFRbboMqQoqlRfIFqwhvcqNRH7LQLKgchdYqbU+6zudoFlUSgMf87/APChqqbsCPesF9lhzlRKegMCrlL51BVA9UtUD6rTQAhCqCox0mEb7Az32Qis1DuQnPhb4Qx3aLmfx5FZ7XuAbALAbWGpB0O+eEDlLTsRGiBV2e3EkMynNuIMFptcHcunCB6jo3hJDqhsDYdzf1MrhdKdpEOcKeW0AlxhonjFz3DVPNo4yiDSaKdWm3KGGo7qqxte7GljgNJIaTfkT4zEVa9RxyDqy2oJcXAiWyHDsk5xMcBY6q87qHLp5XpDRIrEuzS4B0u+p06uI3SRpusFzSF6LpDs13aqOcXuztDnERIcwEQBoM2cQuAynJjwVY9yJYYLhdNht4JLCjtdwXTZQmSSIaSTzm4jvSpwrifpI7h6oFHCAkImLdY8fhVbPxLRUbnMCRJg2vfROA5TcMpGXK8NnNczBbcflOt16LohhWipeQ5sEFpiQCLO4gndyXldpY1pqEsMibGCPddLoltJ38QARIcCDu5/ZTn3jQ+nVH2ngQfAa+hKFjHix/KZP9Js70v/AGoAxlrcEeriA9o7MEDK7g60A+I1Xm4+P/CZe/dp+qHUqbuSGaRawTcfTPdz4wQfFYL1VnEKLeCisV+SiOVBxzoWBVQX1kMviVMgMOqIbq3zvS7q8ysOrAWT0DLqnusNq6fOKWZXvf4bLRqgW7x6IArKh0+b1onRLvra933P7LFSrv7vZOAfrr2+WhQuPG/+Et1oWOs+eSrRm8/79ysVBqkTUvr8+BR1TyRojoxI+dyLRq2lcwVRbx+eqYbiPnzxUXHsHuuBusPqjekKeOifZF/9QaRcQfRdWGPQELHT2bydOM7l3cEP4ZpqGC924ewXn8Hi3tnI4idY1Rom+8bjM7p85PmtLnMIe3TZ0nqF8kDlPzxXCoYABzi0k53TeOzJJAbyuU02hJAI4+c/AmqWH9bTpwhcfl/Io24W3sLOHdcDMWAE6fVb3K8/jqH+3myNaWnNnZEOaYa239TZ8V6/pG2MM4x9METcWe0m3novFOnqnGYkDs9qcuaTFoiTF9IXT+NncsN/yI41Kzu8FdMVG5QSLgQPtPFcpr+0ujTpS03FpMSAYDcxN9bArp0CNckulaw+CzvAJiSBpxWXapzZdEurMbxc0eZhFCq+yQ15aHTG+IGsJ/YuEy1Gk7nSPT90LGOio7dfVXh8e0FhnWPCY/VRfQe6oVBbu8tyZJ+cdVzsDxOn77vXyTJxJNhpK8653dkI2KpAIB7J1G6Rw+b0JrOPMz37iqFrny7+CFXxjSezfX2gepUb5dYgwwMi8eatcx7iSZ9IUT/Vf+hDVvrv/VZOJInhBSgroXX2ut+IOvxF/nghOq+yV/iIKGcQnMAcdW9wr/iJn5yXPdiFjr481XAOhnO8629gFjrD5QlDip9FfXaJ8QaNQqdZYlJisYKoV0+INF/zzUZW9UoKqo1EcQOK6KMXCQD5KvOncQd/iY4XKYDmO/lXIe/3+6apUA7QkH04Kp0HWZh8t5kcjB1CPTqAxczzI4rlGiRz7vnJTQanhr5eMhRnP6D1eEIdrxGnd8HgmMMwa25cdf0K8vQxZb+I79eZgnyT7NrcTpffx9tV52fjuwnS+pGHdG/Kyd85gJ8pXgqpd1bsszlIqHMTqQQTuABgL1206wq0y1xiYMxJF5/T0XJ6QYljcL1dOPqbJAu6LmT3+y7vx7wxmP3YeSa07yF0aWNht9129mSDe4JtBIv/AE2XNK2anYi33XaAnOKPgtovp1GvbctIIBEiRpZXTAIum9nYcda2RIn7hIy2MxdWqTnJ1mIgX7lWEwRJ7o+ei7+OYHVTDQACYA0F7IOQNqGIMiLeBSD0WC2iPpuRAF9Yj/K7dKo1rQ4Xtqdd0+q8ngm9Z1bW2cXNbNzckN0aCT4Ar0xwYY0lj3PylrXCAQ3MCHEkfziBbeNV5vn8H2J1S9YOc68xGg01tKE6kR7e/wCiZqVOzItx3xvKTGKF58PP9lljllrobFptkTKiVLyf8q10dhyjVWH1kqaqo1F18THzrOdA61TrCjQGzqjUQs3zxVQnoCGoqNVDA3KFqYE68rJqShlRGgIKi0aiE1t1oiEaCU33Rust8+bksSqD0aBhz/ngj4esCRNjxCUn2H2Cy5yQd5rnNu0g8vnel8TiSXXAB38FzqDzP1x3o1au4xmcDA3J2AUY/j3cPFYOO79N91zS6PFZe7yWfGEaq44nz091y8biSbI7j+yWr4claSSGWlRrZK3/AAZVjAlWBWUidAn8DTOZoi8/dINoOHFOUG1BcH2Rs9m8Yx2ZxmJJHqgUGweJ9FZYT9Rn2R6fZU7K0XDnK08V02bXqVIzOBywWkgTJixIF4DWwuUBJtvj3RKbSBbiNdZgfssM7vpFdh+K5zOvjYx6pKvio+eH3Sr6x7pv76eip7xf53LGYaM1/Gc+KpIGpxUW0gCG9QfdRRbqRunzmo3Tx/RWogMuRR9x91FEgFvRauiiiV9gL57qlFEw3T18/Zbd9j7qKIBZ2qzvUUQBHaDxWdx71SiApyjDf5wUUQS36rDlFEguFZFj3/qrUSgEpD55rTVFFZhVUxSHzyVKJUqm7xUdp84KKLOpN4UX8B/4q8T89FFFl9ALtfn5io7QqKKoCTjdRRRbQ3//2Q=="/>
          <p:cNvSpPr>
            <a:spLocks noChangeAspect="1" noChangeArrowheads="1"/>
          </p:cNvSpPr>
          <p:nvPr/>
        </p:nvSpPr>
        <p:spPr bwMode="auto">
          <a:xfrm>
            <a:off x="0" y="-657225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9460" name="AutoShape 4" descr="data:image/jpeg;base64,/9j/4AAQSkZJRgABAQAAAQABAAD/2wCEAAkGBhQSEBQUEhQUFRQUFRUUFBQUFBQUFBUUFBQVFRUUFBUXHCYeFxkjGRQUHy8gIycpLSwsFR4xNTAqNSYrLCkBCQoKDgwOFw8PGikcHBwsLCkpLCkpLCkpLCkpKSksLCwpLCwpKSwpKSkpLCksLCkpLCksLCkpKSksKSkpLCkpKf/AABEIAMIBAwMBIgACEQEDEQH/xAAbAAACAwEBAQAAAAAAAAAAAAADBAABAgUGB//EAD8QAAEDAgMECQIEBQMDBQAAAAEAAhEDIQQSMQVBUWEGEyJxgZGhsfAywUJS0eEUYnKC8QcjopKywhUkQ1Nj/8QAGQEAAwEBAQAAAAAAAAAAAAAAAAECAwQF/8QAIhEBAQACAgMAAgMBAAAAAAAAAAECERIhAzFBBBNhgaFR/9oADAMBAAIRAxEAPwD30ojSlpVNcu2uA5nWsyUFVbFVTo9mMyXc5V14SxqXRIezYes1HpU1Vh1aQnpO11a91RrJeqo1yoh2vQ6jljOqc5AazIcrBcoCmQ7CjtKVa5M0TvRRBw66dpLmU3XT9KrZY1tD1NyYaUjTqSmablNXGKGNl9RpgZS2JtMz+iaa5IP2cHVC5/aG7dBEDdrZOtSMZrluUCVcoPY0rDnLKySkNqcUFzlb3IT6gGp/fuG9MlVjZIVUzUxAJIG7WQRryKUqOEJkWLoKcoVbJCsVdKrdMnSD1aVD1EBUqpWC5UHLSsUc5TOhvesGomQ2ZDc66H1iw56A26ostchkqNcmYjyhgqy5YKCaJVEqpVFAQqEqiUOo9FuhodrkRjvVKtqIzXpW7P0aplOUlzmOTdKop0e3RoFMNck2ORw5TWkpwOVhyXY9azKVGAVRchB64W0+k0P6ulBdoXOuAeAjUrLyeTHxzeTTDDLO6xeiDlCV53B7QrHNlOeoAf8AbcMgJy5gA7LabXvYprYO1nV6Od7DTdJa5pn6mxmjMAbEkeGpWfi/Ix8nU6Xn4MsJv46FeqGifAAakmwA5oWSxk9oiCRu5N5D1Q61WXcmj/k79G/95Q+tm0xOsagbyPm9b7Z8eghRNzMACJG+94kmBO/laNTzsRSMiBuu65JN4v3xrbXXRdyowR2dNIGsaW9PJcyoIMcPkqom9FqpQHVUSs5IVnpbEm3Zp1LBWufRxPZCiey0fLlkFD6xYNVXtlIj3IZKpz0MvT2NN5lJWJVp7JZcpKySs50bGhMyolDNRVmRsaEzKEoWZbzI2NMvelnPlbruQQ5ZZXtrjj1sRrk016TaUVrk5SyhxtRHpPSLXJljlpKzrq4Zybhc/DVbJmi9KwSm2rQKBmVmpZSuUh0i2gadKG6vMSNw3x83rw+DxLRWa530ZgajXsc9pYDctaCHSNYG8L2e18K2qy4JyyQASCbbo3ribPwdGqS1rXEA9rM58gkTEE66ea87z+HPPyb+PR/H8mOOGvp+nj35KxrVWCmC0UHNIqPpucwdW4AfiDeZ4FdDZ21TWoioYD2uNOu1p7Odpgub/Key4cnLyuJwzKUsLpa+oQJM5HH6XDudAPJxC3sHajaNPEF05C4PMfhByMNuU+QXJlnq9fHTMN4vWtd9f9Z/7Wj7JVmJgk933n7LdKuCHQQQ5ucEXBsAYO8WafFc5ze1Hd7BenMplJY4Na6rtUMVIV4qkCOXEbuQ4hIMabJ3EVIZI3X8QCfcBXKnKORiLOI4GFz6hujvqJWo66dRGgVFQUUjR8uWC5SVhxW7JpxQ8ytxshylTkbLloVEIuUaUbKxp9RCc5W83Q3lK1UjQqIjXpaUWmUpkdxFlWXIWdQOVbTxYrOuhyreVhZX22k6EYUSUNi2qiMvYtNybpulJMRsO660xrLKOkHwEVlZc19cg2E8pj3RWYgn8DvNm/8AuV3KT2iY5X06nXKzVsksZs4Ug2XVM75cT1jwAJs1rZgD9EIVoESfEyfNRLubacdXR7OCkWt6mo58S193EfhM77759FoVlnH7UZRpmpUcGtESTzMfdTZKvHK43p5DpC3NUDW3/wB9tS34mOJB8QTPgunRoNydoAB7ajnjQFpLjf8AtqDzXBxe1jVrdexmakPxZTlYBoSIkjfNxZP7Y2mzqJLwXVAYje5xzeAhw8l4nkw1nxnrb18c94/y9HsRrqlLM0dkklo3gkGSORvI5nepSxANaP5R4STI9E/0CcH4MDeAfOUHaWygK4qtsZDXDiCey7vEx/hejh45h69OPPLl7d6nTDW8ABclcbHbVa6Q0SPzaJ2sTUOURlbq5wm/8o3nnu57uTtXZ2XtBxnQ2bHiAOYW8Y0jVdZK1XXW3VtxieWh/S25CqlKpg4cogtdZWjcPR3rFgvWMyrMr2y0JmWVjOsmqls9Nkq8yDmV50cj4rc66p5WCVC5TtWklEYUIIoRBUJWcykrJRTkUSoFStqRisWlTVHFVENsKNRS7Sj0irxrPKLY6XIuBrhlXM4ZiBDWyMtxdxjU7v8AKVaVqbpZTl7VLx9OhjtpOrPzOibCBoAEuXJcPVuqI+F7GNRfM+ku2TjcXkaZo0jDBuc4Wc88SdBy7yut016V9U00KRmq4Q4j/wCNp3f1EeQ8F5fYgDCJ3mPEiQfMR4rm82fWo38eHe69dQ2s2g1rB9REmNw0XkdtVS12ZplkzHA3JA4C7istxpdiHdxA8IP3TeNw+YEbniRyP7ELl8dsuq6cu30z/S7aXYczxC6+MzuxzWAxTLLjiS53lb2Xl/8ASTCGM51DQ2OYAlN9LNovo7Uw7mOiabQ4RIINR4ImeG4jcCDqD276Y329iDAAHznzXM2rjwwZCMxcJM8+75roui6pDHPt2ZueVgB83rym0MZ1j80boVopapTBM/4+aeSw5blZcErSiwqVtCikzJKzKzKolXtGmS5UqUUraUVSomFyqlUokGgt5kKVcp7LTUqErMqiUuUNJWmrC21LcFFaVTlGhQhVyiFsRs1kILZ0Ry0Vm0a5Zc5RCxOIaxpe8w1okko5jTYevKdKemgpA06BzVdC4XDOMcXeg9Fx+kvTJ9SadGWM0J0e7y+kchf2XmqeFcGhxDgHWBAmblsDeJcIHGDwU3LfppMTGzsE6q5xu6DLzrcz4k6pzEVOrzzuLI8JMj0XrujOxOqpNaR2vqf/AFHd4C3guLtmgwYgncwyBunUeU+ixzk91rrTi0KBbVY0/Vlc53JzhMeAgeC7/VZ6ZjVvaHl2h9/BcXBmaxeeDl7/AKF7B61wqVPoF2t/NwJ5clnxtyXPTp/6UzkdYwTMoPSB7au2KYGUmm2kHaSLueJ78wXodrbXp4Gk95gWkgegHMlePbTqPq0sTq2s6m5pF4PZ7J8B6Le+kWfXsdsVi2hSZ+YAu8APuZXBcF1dtPzCif8A8x9lzHNV2sQ1FcKyFOwoKLTQomapVEqFUqCKKKICKKKICKKKICKKKKMqaKKKKNwIAiNWQFtoWWWUDQUIUhEAUft0nSg1aKznVufaTZVzuRaUQvP9LqVSqKVCiC5z3FxG6GiJdwEu9F3H1gWy0gjiLhMbBpFznVOeVvh+8+SvG7ujxm6+ebT6FOo0sxINQOktLsgIi4bvny8EHorsYvcKjxABkDQF4ntZRYAAwPFd7pJRdUxR6wkjMRHANsBCfwwZRAc57KYGmZzR6FbSfG+tdkulW2DhaENHaeco5WknyXgsNjHvkuJMr6PtbAUscymxr5aHZ3Pbvixaw8eJvCbwHQXCNGYNJA1zvJHpY+ZRlNl28n0T6NOxD5g5Bqfzcu5fSMZtOjgKMuIbFuJJ4NaNTy9gvIbb6dsw00cKGuItLbNbytr4LwuN2rUr1M9VxcdOTRwaNwS9ejp3pX0iq4qpnMhjTLaczr+J3F3toOfsOhm2Osw9Fn/0VP8Ai51j4AkeC8CXfOK7HQmrlxLqc2ewx7j2KUticvT6bjnSxnFjqjPDNmb/AMSEq5wWq9aSRue0PH9TQMw7y10/2FLkrPLP6xGyqixYa6ysVEsc9npMqtWKgVLQBqlFFrs0VK1IU8oEUVgK1nlnTUqhWrWVzCoV5VcqZ1P7IEyqQqzqiVF8gElTrEE/PJZLrj5vUbBkVFrrJQCbLGdKTYH6xVUcHAtdoQQe42KXJV54XRhhoWOa0VaALGMa9hdZ+fK7tGJc0i50JjWdF7zYWEDQ0flb6nVeWwjS+s0bh2z/AG6ep9F6GjtIUwSV1eOd7pydPnn+o+1nUsSerjMXOAm9uI8wvF1qmcF73Z3kfjkEafSdOQA58E3012qa2NqOcLNJAGnj83Qkm4/MwtORxMXc0B2YjKIP5QE6drot6a4gtDB1TQ0QAykxo1kHKLSN27kkn4yrUDg+rUcOBcY8tFzqbof48ZT7BE80qIFQpwR4pvDt7AE2JfI42EeRQLCJsAJJV4fFNM3ADQYBNzvnvkCyUh2qa6w5GE/0Xf8A++pR+YjwIcufMEjUT97R5rrdFcCTi6Lha+ffIa36t15FvFPLqWpr6S64t9THW79QO4tdl7iUImYI0On7ph4GbvEeLbj0J8kowZXuG49seNnD/qv/AHrzp5Np02CrhZc6QsvfCcyMXIolevPFRbboMqQoqlRfIFqwhvcqNRH7LQLKgchdYqbU+6zudoFlUSgMf87/APChqqbsCPesF9lhzlRKegMCrlL51BVA9UtUD6rTQAhCqCox0mEb7Az32Qis1DuQnPhb4Qx3aLmfx5FZ7XuAbALAbWGpB0O+eEDlLTsRGiBV2e3EkMynNuIMFptcHcunCB6jo3hJDqhsDYdzf1MrhdKdpEOcKeW0AlxhonjFz3DVPNo4yiDSaKdWm3KGGo7qqxte7GljgNJIaTfkT4zEVa9RxyDqy2oJcXAiWyHDsk5xMcBY6q87qHLp5XpDRIrEuzS4B0u+p06uI3SRpusFzSF6LpDs13aqOcXuztDnERIcwEQBoM2cQuAynJjwVY9yJYYLhdNht4JLCjtdwXTZQmSSIaSTzm4jvSpwrifpI7h6oFHCAkImLdY8fhVbPxLRUbnMCRJg2vfROA5TcMpGXK8NnNczBbcflOt16LohhWipeQ5sEFpiQCLO4gndyXldpY1pqEsMibGCPddLoltJ38QARIcCDu5/ZTn3jQ+nVH2ngQfAa+hKFjHix/KZP9Js70v/AGoAxlrcEeriA9o7MEDK7g60A+I1Xm4+P/CZe/dp+qHUqbuSGaRawTcfTPdz4wQfFYL1VnEKLeCisV+SiOVBxzoWBVQX1kMviVMgMOqIbq3zvS7q8ysOrAWT0DLqnusNq6fOKWZXvf4bLRqgW7x6IArKh0+b1onRLvra933P7LFSrv7vZOAfrr2+WhQuPG/+Et1oWOs+eSrRm8/79ysVBqkTUvr8+BR1TyRojoxI+dyLRq2lcwVRbx+eqYbiPnzxUXHsHuuBusPqjekKeOifZF/9QaRcQfRdWGPQELHT2bydOM7l3cEP4ZpqGC924ewXn8Hi3tnI4idY1Rom+8bjM7p85PmtLnMIe3TZ0nqF8kDlPzxXCoYABzi0k53TeOzJJAbyuU02hJAI4+c/AmqWH9bTpwhcfl/Io24W3sLOHdcDMWAE6fVb3K8/jqH+3myNaWnNnZEOaYa239TZ8V6/pG2MM4x9METcWe0m3novFOnqnGYkDs9qcuaTFoiTF9IXT+NncsN/yI41Kzu8FdMVG5QSLgQPtPFcpr+0ujTpS03FpMSAYDcxN9bArp0CNckulaw+CzvAJiSBpxWXapzZdEurMbxc0eZhFCq+yQ15aHTG+IGsJ/YuEy1Gk7nSPT90LGOio7dfVXh8e0FhnWPCY/VRfQe6oVBbu8tyZJ+cdVzsDxOn77vXyTJxJNhpK8653dkI2KpAIB7J1G6Rw+b0JrOPMz37iqFrny7+CFXxjSezfX2gepUb5dYgwwMi8eatcx7iSZ9IUT/Vf+hDVvrv/VZOJInhBSgroXX2ut+IOvxF/nghOq+yV/iIKGcQnMAcdW9wr/iJn5yXPdiFjr481XAOhnO8629gFjrD5QlDip9FfXaJ8QaNQqdZYlJisYKoV0+INF/zzUZW9UoKqo1EcQOK6KMXCQD5KvOncQd/iY4XKYDmO/lXIe/3+6apUA7QkH04Kp0HWZh8t5kcjB1CPTqAxczzI4rlGiRz7vnJTQanhr5eMhRnP6D1eEIdrxGnd8HgmMMwa25cdf0K8vQxZb+I79eZgnyT7NrcTpffx9tV52fjuwnS+pGHdG/Kyd85gJ8pXgqpd1bsszlIqHMTqQQTuABgL1206wq0y1xiYMxJF5/T0XJ6QYljcL1dOPqbJAu6LmT3+y7vx7wxmP3YeSa07yF0aWNht9129mSDe4JtBIv/AE2XNK2anYi33XaAnOKPgtovp1GvbctIIBEiRpZXTAIum9nYcda2RIn7hIy2MxdWqTnJ1mIgX7lWEwRJ7o+ei7+OYHVTDQACYA0F7IOQNqGIMiLeBSD0WC2iPpuRAF9Yj/K7dKo1rQ4Xtqdd0+q8ngm9Z1bW2cXNbNzckN0aCT4Ar0xwYY0lj3PylrXCAQ3MCHEkfziBbeNV5vn8H2J1S9YOc68xGg01tKE6kR7e/wCiZqVOzItx3xvKTGKF58PP9lljllrobFptkTKiVLyf8q10dhyjVWH1kqaqo1F18THzrOdA61TrCjQGzqjUQs3zxVQnoCGoqNVDA3KFqYE68rJqShlRGgIKi0aiE1t1oiEaCU33Rust8+bksSqD0aBhz/ngj4esCRNjxCUn2H2Cy5yQd5rnNu0g8vnel8TiSXXAB38FzqDzP1x3o1au4xmcDA3J2AUY/j3cPFYOO79N91zS6PFZe7yWfGEaq44nz091y8biSbI7j+yWr4claSSGWlRrZK3/AAZVjAlWBWUidAn8DTOZoi8/dINoOHFOUG1BcH2Rs9m8Yx2ZxmJJHqgUGweJ9FZYT9Rn2R6fZU7K0XDnK08V02bXqVIzOBywWkgTJixIF4DWwuUBJtvj3RKbSBbiNdZgfssM7vpFdh+K5zOvjYx6pKvio+eH3Sr6x7pv76eip7xf53LGYaM1/Gc+KpIGpxUW0gCG9QfdRRbqRunzmo3Tx/RWogMuRR9x91FEgFvRauiiiV9gL57qlFEw3T18/Zbd9j7qKIBZ2qzvUUQBHaDxWdx71SiApyjDf5wUUQS36rDlFEguFZFj3/qrUSgEpD55rTVFFZhVUxSHzyVKJUqm7xUdp84KKLOpN4UX8B/4q8T89FFFl9ALtfn5io7QqKKoCTjdRRRbQ3//2Q=="/>
          <p:cNvSpPr>
            <a:spLocks noChangeAspect="1" noChangeArrowheads="1"/>
          </p:cNvSpPr>
          <p:nvPr/>
        </p:nvSpPr>
        <p:spPr bwMode="auto">
          <a:xfrm>
            <a:off x="0" y="-657225"/>
            <a:ext cx="1800225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9466" name="Picture 10" descr="http://www.biografiasyvidas.com/biografia/a/fotos/amador_guerr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411760" cy="2177678"/>
          </a:xfrm>
          <a:prstGeom prst="rect">
            <a:avLst/>
          </a:prstGeom>
          <a:noFill/>
        </p:spPr>
      </p:pic>
      <p:sp>
        <p:nvSpPr>
          <p:cNvPr id="19468" name="AutoShape 12" descr="data:image/jpeg;base64,/9j/4AAQSkZJRgABAQAAAQABAAD/2wCEAAkGBhIRERUUEhQUFBUWGRcYFxYXFRYVGxwaFRoWFxocGBYYHCYeFxwlGhUUHy8gJCcpLCwsFx8xNTAqNSYsLCkBCQoKDgwOGg8PGiwlHyQpLCosLCopKSwsLCwvLCksLCwpKSwpLCwsLDQsKSwpLCwsLSwsKSksKSwsLCwsLCwsLP/AABEIAJQAjAMBIgACEQEDEQH/xAAcAAABBQEBAQAAAAAAAAAAAAAAAwQFBgcIAgH/xABAEAABAwIEAwUGAggFBQEAAAABAAIDESEEBTFBElFhBgdxgZETIqGxwfAyUkJicpKistHhFCMkgvEzQ1PC0hb/xAAZAQACAwEAAAAAAAAAAAAAAAADBAACBQH/xAAmEQACAgICAgICAgMAAAAAAAAAAQIRAyESMQRBIlETcWHxBTKR/9oADAMBAAIRAxEAPwDcUIQoQEITfHZhHAx0krgxjdXONB99FCDiqis47T4XC/8AWla07MHvOP8AtF/VUDPe8WbEEswtYYv/ACmz3DmB+gPj4KlSTxtqa8Tjq51SSdjXUlEUH7F3nt1Evua98BFRhsOT+tK6g8mtv8VWcR3j5pLcSxxCv4WRt+bqlVdzXyn3agcgLhSWB7Py1pw63q4/RW1EslJ9sWn7d5kLf4uSvQM+XCiDvEzRptiSf22Rn/1Xv/8AJTuqKRjxJ+CY4rsriI7BlT+1Vc5on45fyWXL++nFx0E8MUo3Laxu+FW/BXLIu9rAYmjXvMDztKABXo8e760WLYrJsQ0cTonCm4FflsoeSM/fRSkzvyXR1qyQOAIIINwQag+B3Xpcydl+3mLy91In1j3ifVzD4D9E9W0W5dje8DD5i2jT7OYCronEV6lp/Tb1HmqNV0ET+y0oXwFfVU6CEIUICEJPETBjS5xAa0EknQAXJPRQg1znOIsLE6WZ3C1vqSdA0bk8lj2f9oJMY/2uIq2Np/yoQ6zep/M7r6USnaHtMcdMZSSMOy0TDy/Oep+AoFVMXi3TvoPwj6UTWOHHbEM2Xk6XR7xOYmQ0Hus6FfMJCXCwtffVN8TUHhpr4aD5KYynKnOoXkU1DRb1O6mSSjG2dwYnOVIkYHhrAKCvJvvHzViy3DWr9DX0SmT5e1uwFegU02IV0qs55LNiOCvYzjw5P918fhbKTZHWwFF6ENdFTmE/GqIWKlgfvyVU7S9kGzEyQUa/Qs0Dj05FXOaMF4rZR+IPBIHA1B1RFJxdoC4p6ZjeKwhaSHAtcDQg7FIwYl8Tw+Nzmuaatc00II3BGivveTgmiSOVooXgh3UtoQfiqRJGCE12uS9ii0+D9G492veW3HNEM5a3EtHgJAN2jZw3b5jpoAXI8M74Xtexxa5pDmuGoIuDX7+K6M7vO2jcxw1TQTR0bK0c9nN/Vdr0NQqNFy2IQhcIfCs471e0R93BRmhdR8xGzK+63pxG56DqtCxeKbGxz3mjWNLnHkGip+AXO2Z5u6aSXEvs6VxcByGjR5NACJjW7BZXqhDM8aTSNptoaJnhp+Gnpa4tumwlvUpSN5NKDTlum+0Z8lxZI4DAl54jYVHof+FbMrFTp09FX8skpYmteGnkrPgMWGAGnu81n+Q23RseElGFk9gyRQKVbzGqgoc+Yfw0r0CWlzpwBoKU/NYJWmjQtMnoq7hLR6qrw57MdGN+fwUrhc3rZwA8Pqp0cbEsdADK6tgQVHyYB8jSG62UrmUPE0kai6QwlAAageKLpoWkqZS+8LByexjc4UDXGvmKeioVVtOdOMsT2gsd7rhfmOixfh25VHoncFSTRneTeNpiUrKqT7E9p3Zfi2SivBXhkbzY4+9bmNR1HVR5TTENoaq88YOGWzrXDzte1rmmrXAOaRuCKg+iVWd9yvaH2+CMLjV+HNB+w+pb6Hib5BaIlmqdDUXyVlK72Mz9lgCwGhmc2P8A23c74Np5rD8XLo1aT32Y7/Ow0WzWvkPi4hg/ld6rMnDid0HJMYtIBltvQlwnklYjcUPwr4r1A61P6L37E/ivv0TF+hP3Y7wDqvA6EV+qscMdga1oPVVjAz+/WwoCOt1aMNihw6bJDyNTVGz4avFf8kj2TwBMjnltG7DaqsfaLLnTxcLBextY2UXk+Zxsjoa1FSQLkqUjzhoDXg1aTQjQjxSsm7sdRBYHssXOqSWGwIvUU38VPnJC0sPG5/Du6lfUahP6g+9Y13Xt0oAVe1st+jzTnoorHFkbauIFTapUo11VGZ3hw9oYW8RO3LqeS4SlZGYlx4QeI24gQDbSuiy90JufG1L81ofaCQQQUBq51RXnXUjoAqHIaGx+x8094aaTf2ZP+SkpOMfoYkJCdtQnUpqapFwT8toy4aZaO53OTBmTGE0bM10Z8acTfOraea6HquTcoxBixMUg1ZIx37jgT8AusKpLItmhidIw/vhxHFmPD+SFg9S4/VUdrqDU1P3dW/vgtmbq7xxH0BH0VMDq6o0OkUn2xWKMmvqn8eGJpa3zTdjzQinonmCgm/Ib3GlAOeqtJgoJXVHrKMH7WUtaPvmVe8PkIDauItTbRQmTNbACdXGg8E8xGNkeDexrZJZW5S0aODUKH2ByuJ8ljcdeassOVx8BFBcfd1Qcva+I13J6/eit2Czuw4qpdxdjN10fcGXxv9m+42PRPw0cylaslFaio0KZ4rE8GunwVeIaOW2PW0CrWedpWQylpZx2FDWl+qkRjuIW6rPc4mLnuNdan7KJigpOmB8jI4RtDfOM4fO8l3gByCipTfdezJqHeS8zyCgAAI61WnFcdIx5Nz22NKL4lpoCNra7pAhd5HPxoZhvvrqzJX8WHhdzjjPqxpXKzbvoOq6n7PsphMOOUUQ/gal8gzBaMm77cNTGQvpZ8VPNj3V+Dgs5jFSVs/fblpfhoZQK+zkLT0Egpf8A3Nb6rGo+ZsOiLiegOVbFmki4HmpJmazAFocAANmgfNN4KEe9ryolGtaGuJsLD4k3Pkrtp+gG07TEXzSOlYSTUkU9d1ecswlWji1rdUIY4CQGlQD56rSMDEaCm+vgUDOuhrxXpjsZUHm1k5xOS7Dw+qkcCGtATt5BIPmkmx8rjA+KtfmvUebgihaSvuYyue4gD+idZFkRkN/wj8TvoOq41egi6tnz2HHDI8Dhaxjz4kNNvkssw+MMwo6ldRsD/wALZu1mKbDgpQ23E3gaB+tb+qw50XC4C1Pl1qnfHgmmZnmZmpR+hw+C9KafNPDCKCwt0XnA4los6zuu/JO3R611F6feq7NtOi2JKS5Ii5onmw86n5JNmXcO4I3v9E6hwsbuL2lS81oCXNAtbSta3K8ygQxge0odyBXiJtcUs0aXXHkrSD/gb2+v3/RDYfCcUwa0V4iG/vGmnmuqMPFwNa0aNAA8hT6Lnnu9yr2+PhFQffDz4R++fGtAF0SQhOVkcHHsju0eUjFYaWE/ptPD+0Lt/iAXNc+ELCWGzqmo2BFjXzqupisE75Mgfh8X7VopDPV1hpIPxg+NneZ5ImK26A5WkrK0cV7MAW5kChN+qR/xRf7oo1tz6KNjfVOYmVP3dPKC7M+WRntgDXA60NfRaN2Tzj28YrQOBoVnz1N9hgXTujBo5zajrw7elfRBzwtWF8bLTp9mtYdoqT6LxmWL4RyUTDjpBUGtR8E9ie6QcLuCjtiD9FncaNXlYhlWFdO8gCw/G7lyp1V1gwrYoyBYAFQcDX4eOjXNAbsGXNep3UZjsdO5he5z2t2BOvkFIr2WnK9eiudvs4D3MiBsAXGnMaKl4iNtNhalzz8UZhiDJO9xOhIrXUeKQxclT6fBaWONJGH5GTlJ/wDAnfQUNKAW3rfdJDMXNFA6o2BuPLcJGaS43ACbyG5p91R1FNbAJyi7ToncHnrgKcRjrqQAfimua4yZ2k73DoVGCQt9EjghJLMxkVXPc4NaBuXWAp96FL5MMV/qaGLy8vUm2v2bB3J5FIPaYiRziKezYDp+ZxH8I9Vq6jez2UjC4eKGxLGjiItVxu4+ZqpJJscuwUL2u7NMx+FfA+xN2O/K8fhd669CVNL4VE62cavRyVmOXyYaZ8UrS17DwubyI5HcHUHkU4w8gJaNOo6rcu83u8GPZ7WEAYlgtsJGj9AnY60Pl4YC5j4nlrgWuaSC0ihBGoI2KdhkTEMmFofS2caH5aqRyTFmHExSigLXitORsdOhKiBLX+6cwQm7gbCh8d6Ir2qAL47NozzChr2Pb+F310X3K7ub0UflmZf4jAN3LSB/RPsrgArW5+F7CyyXrRtr5K0S8j+N/BqBQnqTsqt27zr2cfA3XSnUqw4aXgje7T+1tVk3aXMzNM6/utNG+O5RcMLkBz5OEL9kdBEaa3qSkpoi250+/RGFFHnhJA0GyfvdUXG167rQboxVFSIWUDX15pJ2nRO8dAW32OhHyPVR081RQG/L78FfmkrOxjJuhDETE2BWu9yvYYt/10zaVBEDSOdnSfQeZVa7s+7V+OkE07S3DMN9jIR+i3pzPl4dCQxNa0NaAAAAABQACwAGwok8uT0aOHH7PdEIQlhoEIQoQ+Kkdve7KLMAZI6RYgCz6e6/kJAP5tR1V4Qup10cas5PzrI58FKY52FjhsdCObTo4dQvODxtNdN7rqLOcgw+LjMeIjbI3aouOrXatPgsr7Q9xhbV2DkDm6+zlNHeDX6O86eKZjlT7FJ4X6IXsXmwaHMJ3qBXY6fVaJlQDgTXcfAErHMXkWMwD6zQyRjnwkt/eFQrblGcytZxA1abpfNH5WvYx48vjxfosnaLG+yi4SacQLj6rLHR8RLjW+lba6J32i7SyTyEO/CKfDZQzsa8ndHw/FWLeS/yOl0SbIw255X2uvLsZTe3NM4IJp3cLGOebWaC4+gVpynujx+IoHgQM3dIb+TG3PnRdcwccSKVjccZDRv2fBaF2C7oJJy2bGgsi1Eej3/tbsb8StD7Kd2GDwFHBvtZR/3JADQ/qN0b8+qtwCHLJ6QzHD7kJ4XDNjY1jGhrWgBrWigAGgA2SqEIIwCEIUICEIUICEIUIC+UQhQgFtUzlyWBzeExR0O3CB8kIUIQzu7bLTX/AErL63f/APSXw3YPL4yC3CxW5t4v5qoQu2yvFfRM4bBRxikbGsHJrQ0egCVohC4WPqEIUICEIUICEIUIf//Z"/>
          <p:cNvSpPr>
            <a:spLocks noChangeAspect="1" noChangeArrowheads="1"/>
          </p:cNvSpPr>
          <p:nvPr/>
        </p:nvSpPr>
        <p:spPr bwMode="auto">
          <a:xfrm>
            <a:off x="0" y="-681038"/>
            <a:ext cx="1333500" cy="1409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9470" name="AutoShape 14" descr="data:image/jpeg;base64,/9j/4AAQSkZJRgABAQAAAQABAAD/2wCEAAkGBhIRERUUEhQUFBUWGRcYFxYXFRYVGxwaFRoWFxocGBYYHCYeFxwlGhUUHy8gJCcpLCwsFx8xNTAqNSYsLCkBCQoKDgwOGg8PGiwlHyQpLCosLCopKSwsLCwvLCksLCwpKSwpLCwsLDQsKSwpLCwsLSwsKSksKSwsLCwsLCwsLP/AABEIAJQAjAMBIgACEQEDEQH/xAAcAAABBQEBAQAAAAAAAAAAAAAAAwQFBgcIAgH/xABAEAABAwIEAwUGAggFBQEAAAABAAIDESEEBTFBElFhBgdxgZETIqGxwfAyUkJicpKistHhFCMkgvEzQ1PC0hb/xAAZAQACAwEAAAAAAAAAAAAAAAADBAACBQH/xAAmEQACAgICAgICAgMAAAAAAAAAAQIRAyESMQRBIlETcWHxBTKR/9oADAMBAAIRAxEAPwDcUIQoQEITfHZhHAx0krgxjdXONB99FCDiqis47T4XC/8AWla07MHvOP8AtF/VUDPe8WbEEswtYYv/ACmz3DmB+gPj4KlSTxtqa8Tjq51SSdjXUlEUH7F3nt1Evua98BFRhsOT+tK6g8mtv8VWcR3j5pLcSxxCv4WRt+bqlVdzXyn3agcgLhSWB7Py1pw63q4/RW1EslJ9sWn7d5kLf4uSvQM+XCiDvEzRptiSf22Rn/1Xv/8AJTuqKRjxJ+CY4rsriI7BlT+1Vc5on45fyWXL++nFx0E8MUo3Laxu+FW/BXLIu9rAYmjXvMDztKABXo8e760WLYrJsQ0cTonCm4FflsoeSM/fRSkzvyXR1qyQOAIIINwQag+B3Xpcydl+3mLy91In1j3ifVzD4D9E9W0W5dje8DD5i2jT7OYCronEV6lp/Tb1HmqNV0ET+y0oXwFfVU6CEIUICEJPETBjS5xAa0EknQAXJPRQg1znOIsLE6WZ3C1vqSdA0bk8lj2f9oJMY/2uIq2Np/yoQ6zep/M7r6USnaHtMcdMZSSMOy0TDy/Oep+AoFVMXi3TvoPwj6UTWOHHbEM2Xk6XR7xOYmQ0Hus6FfMJCXCwtffVN8TUHhpr4aD5KYynKnOoXkU1DRb1O6mSSjG2dwYnOVIkYHhrAKCvJvvHzViy3DWr9DX0SmT5e1uwFegU02IV0qs55LNiOCvYzjw5P918fhbKTZHWwFF6ENdFTmE/GqIWKlgfvyVU7S9kGzEyQUa/Qs0Dj05FXOaMF4rZR+IPBIHA1B1RFJxdoC4p6ZjeKwhaSHAtcDQg7FIwYl8Tw+Nzmuaatc00II3BGivveTgmiSOVooXgh3UtoQfiqRJGCE12uS9ii0+D9G492veW3HNEM5a3EtHgJAN2jZw3b5jpoAXI8M74Xtexxa5pDmuGoIuDX7+K6M7vO2jcxw1TQTR0bK0c9nN/Vdr0NQqNFy2IQhcIfCs471e0R93BRmhdR8xGzK+63pxG56DqtCxeKbGxz3mjWNLnHkGip+AXO2Z5u6aSXEvs6VxcByGjR5NACJjW7BZXqhDM8aTSNptoaJnhp+Gnpa4tumwlvUpSN5NKDTlum+0Z8lxZI4DAl54jYVHof+FbMrFTp09FX8skpYmteGnkrPgMWGAGnu81n+Q23RseElGFk9gyRQKVbzGqgoc+Yfw0r0CWlzpwBoKU/NYJWmjQtMnoq7hLR6qrw57MdGN+fwUrhc3rZwA8Pqp0cbEsdADK6tgQVHyYB8jSG62UrmUPE0kai6QwlAAageKLpoWkqZS+8LByexjc4UDXGvmKeioVVtOdOMsT2gsd7rhfmOixfh25VHoncFSTRneTeNpiUrKqT7E9p3Zfi2SivBXhkbzY4+9bmNR1HVR5TTENoaq88YOGWzrXDzte1rmmrXAOaRuCKg+iVWd9yvaH2+CMLjV+HNB+w+pb6Hib5BaIlmqdDUXyVlK72Mz9lgCwGhmc2P8A23c74Np5rD8XLo1aT32Y7/Ow0WzWvkPi4hg/ld6rMnDid0HJMYtIBltvQlwnklYjcUPwr4r1A61P6L37E/ivv0TF+hP3Y7wDqvA6EV+qscMdga1oPVVjAz+/WwoCOt1aMNihw6bJDyNTVGz4avFf8kj2TwBMjnltG7DaqsfaLLnTxcLBextY2UXk+Zxsjoa1FSQLkqUjzhoDXg1aTQjQjxSsm7sdRBYHssXOqSWGwIvUU38VPnJC0sPG5/Du6lfUahP6g+9Y13Xt0oAVe1st+jzTnoorHFkbauIFTapUo11VGZ3hw9oYW8RO3LqeS4SlZGYlx4QeI24gQDbSuiy90JufG1L81ofaCQQQUBq51RXnXUjoAqHIaGx+x8094aaTf2ZP+SkpOMfoYkJCdtQnUpqapFwT8toy4aZaO53OTBmTGE0bM10Z8acTfOraea6HquTcoxBixMUg1ZIx37jgT8AusKpLItmhidIw/vhxHFmPD+SFg9S4/VUdrqDU1P3dW/vgtmbq7xxH0BH0VMDq6o0OkUn2xWKMmvqn8eGJpa3zTdjzQinonmCgm/Ib3GlAOeqtJgoJXVHrKMH7WUtaPvmVe8PkIDauItTbRQmTNbACdXGg8E8xGNkeDexrZJZW5S0aODUKH2ByuJ8ljcdeassOVx8BFBcfd1Qcva+I13J6/eit2Czuw4qpdxdjN10fcGXxv9m+42PRPw0cylaslFaio0KZ4rE8GunwVeIaOW2PW0CrWedpWQylpZx2FDWl+qkRjuIW6rPc4mLnuNdan7KJigpOmB8jI4RtDfOM4fO8l3gByCipTfdezJqHeS8zyCgAAI61WnFcdIx5Nz22NKL4lpoCNra7pAhd5HPxoZhvvrqzJX8WHhdzjjPqxpXKzbvoOq6n7PsphMOOUUQ/gal8gzBaMm77cNTGQvpZ8VPNj3V+Dgs5jFSVs/fblpfhoZQK+zkLT0Egpf8A3Nb6rGo+ZsOiLiegOVbFmki4HmpJmazAFocAANmgfNN4KEe9ryolGtaGuJsLD4k3Pkrtp+gG07TEXzSOlYSTUkU9d1ecswlWji1rdUIY4CQGlQD56rSMDEaCm+vgUDOuhrxXpjsZUHm1k5xOS7Dw+qkcCGtATt5BIPmkmx8rjA+KtfmvUebgihaSvuYyue4gD+idZFkRkN/wj8TvoOq41egi6tnz2HHDI8Dhaxjz4kNNvkssw+MMwo6ldRsD/wALZu1mKbDgpQ23E3gaB+tb+qw50XC4C1Pl1qnfHgmmZnmZmpR+hw+C9KafNPDCKCwt0XnA4los6zuu/JO3R611F6feq7NtOi2JKS5Ii5onmw86n5JNmXcO4I3v9E6hwsbuL2lS81oCXNAtbSta3K8ygQxge0odyBXiJtcUs0aXXHkrSD/gb2+v3/RDYfCcUwa0V4iG/vGmnmuqMPFwNa0aNAA8hT6Lnnu9yr2+PhFQffDz4R++fGtAF0SQhOVkcHHsju0eUjFYaWE/ptPD+0Lt/iAXNc+ELCWGzqmo2BFjXzqupisE75Mgfh8X7VopDPV1hpIPxg+NneZ5ImK26A5WkrK0cV7MAW5kChN+qR/xRf7oo1tz6KNjfVOYmVP3dPKC7M+WRntgDXA60NfRaN2Tzj28YrQOBoVnz1N9hgXTujBo5zajrw7elfRBzwtWF8bLTp9mtYdoqT6LxmWL4RyUTDjpBUGtR8E9ie6QcLuCjtiD9FncaNXlYhlWFdO8gCw/G7lyp1V1gwrYoyBYAFQcDX4eOjXNAbsGXNep3UZjsdO5he5z2t2BOvkFIr2WnK9eiudvs4D3MiBsAXGnMaKl4iNtNhalzz8UZhiDJO9xOhIrXUeKQxclT6fBaWONJGH5GTlJ/wDAnfQUNKAW3rfdJDMXNFA6o2BuPLcJGaS43ACbyG5p91R1FNbAJyi7ToncHnrgKcRjrqQAfimua4yZ2k73DoVGCQt9EjghJLMxkVXPc4NaBuXWAp96FL5MMV/qaGLy8vUm2v2bB3J5FIPaYiRziKezYDp+ZxH8I9Vq6jez2UjC4eKGxLGjiItVxu4+ZqpJJscuwUL2u7NMx+FfA+xN2O/K8fhd669CVNL4VE62cavRyVmOXyYaZ8UrS17DwubyI5HcHUHkU4w8gJaNOo6rcu83u8GPZ7WEAYlgtsJGj9AnY60Pl4YC5j4nlrgWuaSC0ihBGoI2KdhkTEMmFofS2caH5aqRyTFmHExSigLXitORsdOhKiBLX+6cwQm7gbCh8d6Ir2qAL47NozzChr2Pb+F310X3K7ub0UflmZf4jAN3LSB/RPsrgArW5+F7CyyXrRtr5K0S8j+N/BqBQnqTsqt27zr2cfA3XSnUqw4aXgje7T+1tVk3aXMzNM6/utNG+O5RcMLkBz5OEL9kdBEaa3qSkpoi250+/RGFFHnhJA0GyfvdUXG167rQboxVFSIWUDX15pJ2nRO8dAW32OhHyPVR081RQG/L78FfmkrOxjJuhDETE2BWu9yvYYt/10zaVBEDSOdnSfQeZVa7s+7V+OkE07S3DMN9jIR+i3pzPl4dCQxNa0NaAAAAABQACwAGwok8uT0aOHH7PdEIQlhoEIQoQ+Kkdve7KLMAZI6RYgCz6e6/kJAP5tR1V4Qup10cas5PzrI58FKY52FjhsdCObTo4dQvODxtNdN7rqLOcgw+LjMeIjbI3aouOrXatPgsr7Q9xhbV2DkDm6+zlNHeDX6O86eKZjlT7FJ4X6IXsXmwaHMJ3qBXY6fVaJlQDgTXcfAErHMXkWMwD6zQyRjnwkt/eFQrblGcytZxA1abpfNH5WvYx48vjxfosnaLG+yi4SacQLj6rLHR8RLjW+lba6J32i7SyTyEO/CKfDZQzsa8ndHw/FWLeS/yOl0SbIw255X2uvLsZTe3NM4IJp3cLGOebWaC4+gVpynujx+IoHgQM3dIb+TG3PnRdcwccSKVjccZDRv2fBaF2C7oJJy2bGgsi1Eej3/tbsb8StD7Kd2GDwFHBvtZR/3JADQ/qN0b8+qtwCHLJ6QzHD7kJ4XDNjY1jGhrWgBrWigAGgA2SqEIIwCEIUICEIUICEIUIC+UQhQgFtUzlyWBzeExR0O3CB8kIUIQzu7bLTX/AErL63f/APSXw3YPL4yC3CxW5t4v5qoQu2yvFfRM4bBRxikbGsHJrQ0egCVohC4WPqEIUICEIUICEIUIf//Z"/>
          <p:cNvSpPr>
            <a:spLocks noChangeAspect="1" noChangeArrowheads="1"/>
          </p:cNvSpPr>
          <p:nvPr/>
        </p:nvSpPr>
        <p:spPr bwMode="auto">
          <a:xfrm>
            <a:off x="0" y="-681038"/>
            <a:ext cx="1333500" cy="1409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9472" name="AutoShape 16" descr="data:image/jpeg;base64,/9j/4AAQSkZJRgABAQAAAQABAAD/2wCEAAkGBhMSERUUEhQWFRQWGBoXGBgYGBsaGhcYGxgYGBodGBoXHyYeGBkkGxgXIC8gIycpLCwsFx4xNTAqNSYrLCkBCQoKDgwOGg8PGjUkHyUuLzE1NSksKSkqNTU1MS4pLjUuLCwtKiksNTU1NTAvLiw1KSwsLC4pNCksKi4pLCksLP/AABEIAMAAkAMBIgACEQEDEQH/xAAcAAAABwEBAAAAAAAAAAAAAAAAAgMEBQYHCAH/xABBEAABAgMFBQUHAgQEBwEAAAABAhEAAyEEEjFBUQUGYXGBBxMikfAyQlKhscHRcuEUYoLxI6Ky0jNDY5KTwuIk/8QAGAEBAQEBAQAAAAAAAAAAAAAAAAQDAQL/xAAyEQABAwAHBgUEAgMAAAAAAAAAAQIDERMhMUFRoQQSccHR4SIzgbHwFDJhkSOSUoLx/9oADAMBAAIRAxEAPwDcYECBAAgQIEACErRaUy0lS1BKRiSWHziE3m3wlWRJchS2e67ADVZ90RhO9vabOtCzcVeA94+yn9CfuYlfP4tyNKV0TivK8oZD4d+RaE1XgnM1/b/apZpAN1lfzKN1PT3ldBFA2l25zFEiWogfyIAHmupEY/abeqYp5iio6mpgSVurXnnl+I5UPfbI9eCWJ11PVcxvltT1tXpoX+b2x2pRd5n/AJiPklIhazdsVqSRWa2ve3vIKTWM8KWBAxg8qaQBUgfTl5x36SK+3+zupz6qT8fpOhsuye3FVO8Ib/qIb/NLi/7F7SbNPAvHuyc3Ckf9ww6gRy/LU/npDiyWubLVelkpypgfzHKmRlsb/R1qfu87XRu+9vqlmlx2HLmhQBSQQcCC4PIiDRz1uh2mzrOq6s3Q9Qf+GrmPdPERtm729Eq1p8JurAcoJrzHxJ4x6jnpduSJuu0XgvxTy+ChN9i0pqnFCZgQIEUk4IECBAAgQIEAeExU99d9E2RBCVDvGck4IGp46CJTeneBNkklRa+pwgHXMn+UYnpHMm9W9irVOV4nQ5JUT7Svi/A0iSV7nuqo78VyTqvcqiY1ra192CZ9gm8m9C7TMLlVx3qarOq9eWUQYIapano8awYgZOx60iX3b2N/Ez0pBCUZkjLNIOsbxxtjbutQwkkdI7ecQtk2RNnKaUhSyWw44PFr2d2S26YHUEIGilV+QLRq2wNiS5CAlKAGDEgRY5JA9ZxoeDGLR2NWwAkLlKNKORTOpHKIe09m9vlVMm8Mykg8y2cdCKDjKEzL+kAc3rkqQyVpKCAQxDGEHbJ9Pl8qx0JtDZMmakpmICgRmKxQN6+ziWB3lmoxDoxDaj1mYAz4T3NaA06RNbu7zTbNMSylXRUEHxJ4jhwiGtCe7ISsEFyD61eCplgi9kfTRnJE2Ru640jkdGu806d3O3xRa0BKiBNAemCxqnjqIs0cqbr7xLs01JvEJdwc0HUfeOkd1d4k2uSFUvpYLA+RHAxhFI5jqqS/Bc+//TaRjXNrI7sUy7E1AgQIrJQQSdNCUlSiyQCSdAKmDxRu1PeVNns5Q/tC8v8ASMBzUqnQxlNJVsV3ynA1ijrHo0yrtW31M+aUAsFZP7MvIc1YmM7VLDeFmZz09CDW2aqYVTF1Uo3jXDpp+0eN4buDlnPz9c48wRVbbb1tXidmkrHWXJYnAW2bs9U9TJODFR0T0wjVN37OlExKQE3UhsM9f3ij7tylIdYAKFG6QFMQwJ6xYt3bVMUXSc6BsQfTNG5iahZj4XpDhBeI2yz6Nn6eHQXXQ6cYAfXaes48yxhETKVjy8/SAPZiYaWiS4OmcOFJPWCzVMh1DCsAZvt/YkiYFPJmJW5SCSG4F8xFAn2UpJQXZ/pr9I0m0Wq/MUfdPs5BwQHEU/fCxstKxS84LVrzgCBRJOWPrOLz2Z74rs80JOVAD7yPeT0xHKKMFNXItl5+ucFRPUhd4FiC4VyrSMZ4qxtCWLei/k2hkq3UrdjwOxLLaUzEJWgulQBB4GFYzzsm3pE6V3ROIvIGnxp6Go5mNDhBLWMpW/Hjicmjq3UJdhwPFFhWOaO17eUz591JopV7klNEA88Y3zfPaHdWSYQWK/AP6qH5PHKm156p1pWqhF6g/lFA3QRk/wDknRuDbfW5OZqzwQq7F1npevIZSQc8shiR6MOX4U9U58YT7wE3sKseJwhY4EMeeFeHCKyUtmypKf4QEUJLHB2i5bm7CTc7wviGq1eMVHdWUJlnKcRLWVHkWdtaxPI3stMsBpI7uoAOLCj+hAF6mywA7s39oXkywMIz8b7l0BafES5D4jA1yLw72tvhNR7EsoCsFEcMDAF5JFY9KYyafvfagWVaUoQ9SADdPEthD6xbZtT3k2tEy7WtHGPUwBo5JgqiFBlBxgRDbZW1RaJYWkMWYjjnD5UunWAKPtjZYlqADlJVTUB8CeVIrW+dlKJBTSir2OUXTeL2fZJUCQlhmYqu8+y7SmzlS5ToLVNS3EAuP3gCiSmu4Np+YRSgjHU/u8OEVVR9OQg65ALPoG6wBZez7bZs89LUIIWBxGI6pcR0tZ54WlK01SoBQ5EOI5LsUy4tK0nxJOHrCOj+zragm2QJdzLLD9KvEn6kdIkT+OejByap29ipfHDTi1dF7+5Wu2zbHdyAkFiEKV1V/hp6jxRz5ZEYEnEEcXjVu3XaDzikYX0J1olN4/MiMxs7VzwFBppxhs/iV7819rDk9iMZknvaeCSHqfE46CuJ+0LTlkJF6uADM1frB0S3ejB8q4/UwZUpkjjg9KjWKyYmdy7YpClpTUFNRzP5aLPbLDLXZ1KWomYqgLl0HgNP2ikbLupmpUMQXbAfiNI2TsxM4d4slLF1D4qa8YAg91t1ibTLdSlAFyFVYD8sI1Ha+zZdoR3axTEcCMGiO2LLSFuQEkgAD+UP89YkptpDm6Rq3SAKDtHdUSDcWHkrNTdBrk+bxZLBupZRKA7sFN2hGIGoMSVntcu0JIBcAsQcjpCvd3WAFGgCN2FsQWa8AoqSS4BxES6pvrnCN+CTFQBEbxWsSELmgXlAMh8lGnWIqwWaYZSJ02aZilkomAFwEqDMOUT237MiZZ1oWkKcMl/iLAcqxF2PZ38DZFpWpwlJWdE0oAfKAMgtCLkxQBoFEY6H8QYKq9KNzgqZjmoo748YXKWBw5+s4AQSCVU4vnGx9i21a92T7SSnqg3g/wDST5xjiBjzf+0X7sxtPd2qXxWhx+omWfqmJNqsRr8lTovuU7NarmZovXkRHa5br1tIVXxzT5LCU/6DFLkzzdUBi/DhhE52lzCbYFfyk9TMmGIGRMQ9HqGcjDiAOXzjux+Si8fdRtXmqnD2FEziW4esjXOHb3gMxgBSrQhJs95JIxNWb2QM4cFQJAAahwzURhyiomBYp/jFMcG04iNHk7bCLPQVu4jB60bWM0TMZhRgrqXi/wC7STMALAiWCticfTjygB0dgWpdyc6gCxCS1IfWPdJQV3ilrvnMHGjGmRESO1tqqVIF3FuOD4iPNl7xFXdhSSQQU8SoZ8oAcy5PcLQqV7LXVjMn4uesTPfAjGELRLSQTStPTQ1koKAxL5A8IAeldTCUxWHH1WPCsGEJ62cktRxAB7RbkS0XphASMScKxQe0HfGXNR3Ek3g4Ky1FAMQH5xM7U2gJqCAzJLlxWj5Rk5n31EnAk/WAF0pzHnxybhCiVkhsTjHlnSANIVIAo7nX10+UACyKJfSuj8axPbrzrk4F/Ezg8lJV0wiBlS2NaPThpE1sBLTgGwCj0akTbWlMD+BRsq0TN4kT2ipa1gH4Gw/nXEDKIJHJhTOuI6xae1iQUW1xQPMSP6Zqj/7CKfKVdY3s31w+sc2PyWp8vO7X5ziSTJCUpqp/ebN8Pt6EGQE5Jwf6Fz0pnDVE4EYsMRQ0Iapbr5Qp3gd3dwK1oDrx/IiomFpKyHy04Rct3dq3SCPeT/eKipPhDKCiRTHP6nhzh7siepKwlXTnxgC8z0TVXhKL4168aO+Ee7O2FaiQoqAukMAa4Y6ftCSbUQkKGgpUcn4PHsretQUbxzr9mgCa7md4ql1PR3D/AJeH1lQQgAq659YYSttpWly75YOSIYL22Sg3Qyjli3PWALHNtqUjEUGZaIa17XCATecHjWuv4iKkpmLN51kswcZ6AesImLHuGuYoLnruJHuJZzzOAgCF71SrPOUmvhIUpvZBo5OTxnP8KaNyLn00a12l7RlWSw/wsoBJm0YYhILlR1JNIymRbAAErbgauIAVloBz9dYNJLY8cvTQomS+FeUASnGPX16pAHqV1ETOwZj2jH3FfaIVAw6RO7sIvTlF3N35lSRE21rRA/gpRsqUzN4oPu3TZ5TaCoD/AJhPRaAp/NPzjNkSTdvYgBuX78I3ft12Rel94Bih+stTn/Kr5RhNknZE0NGwAOsedms3mZOXW3md2i3dfmiaWcj2iumhocIXlyg10OVFnIwGP2P1hKWUkqcl3ppjDqXarqq0SacOfGKyY9uKQ4DjJjkcsa+hC1lStZSlJ8ZUydX9NCdrtoKiEVdm8m5szxb+yfZgn268pPhkoKzmLxICfm56QBatq7LNmCA5N9IF41ZZHifUYxFLswKvZCjmcCMovW9WyjOs8xAopnSeIqIzuXaHZKXqOoOH11gBZKrqjc1oMT0OlBD/AGTsOZMNAQDicBlErsHdcrImzfDLFWPvc9BEnbN8bFIQoqnIATS6mpfQAYmAHeydjIkB/aWcVH7DIQjvHvPJscszJhr7qAfEo6AZc4zrb/a3NnG5ZEXEnBZYrVyyR84o9ttS5pKllSlHFySfPz+cAONu7cmWyeqZMoS7DIDTk1POI9cvw1+mUey2+WTn+8KBDM/s4MYAPZbSRiKdXESImpZ9X9ERFKUCaOMB+DBpkhQAIVm7thw5/mAJS+5D8qxcOzyx37SgMKzJYf8ASStQ8mjPkWoginONf7HLDemIW1AlcyvE3U/WJdqtYjc1RNaSnZrHK7JFXkX7tB2YJ1jUWe4b3NPsqHkflHKlvsxkzVy1E+FRGHkeoYx2dOlBSSlQcKBBGoNDHMHatu8bPOUWzuKLVLVQeAKT/lEcd/HOi4OSj1S7Q6njhVMW2+i3lOC1EeHkP5QPxCU8qJTf0DV1hFGQDu+GRh7KlpVUhxgQ7VOBGgislFRdCq11o+FOvSNG7Lt5bFY5U3vVlM2YoABifCBRm1LmM5kzmISgVDgYZ4uMDn8tILYwyyCKMQKcw/Cv0gDdp/aps8P/AIi6f9MxAS94dlyVmegrnFSiUpCSACfEXvU4xmUmwTZswiShayKKupJZxnRoOmzTZazLnS1S3YqSQxwoz5UgC4b3do060I7tKBJlEufF4lgU8R0fIRRp08zfCEuWYM50yzwi5bm9n6rcgzppuSLxuk4qb4X91mHSEt8bfZrL/wDnsiUgBF28PbJzK1ZnQQBVLPLCSUksodGcZwlNF00LH7YVgspwXLGmDOX/AN37QqJXhckOcTX1zgAxQKXauADz+whWbZlE+yT/AHhGyTAKljRm04iFbRag6QlSvx+YASQGLk8hxyhfvQ2NdK01huk3i5oB6/MektXMs3OAF5SL5CRUk3X1cgAecdG9l2yRKs5VqyE/plhn6knyjCdyNlmbaAoeK6Qw1WrwpH1MdQbKsAkyUSh7iQOZzPUvEi+OdEwamq9vcqTwQKuLl0Tv7DuKB2sbqptFnMxsrq+A91X9KvkYv8EnSQtJSoOlQII1BoY1mirGK3HDjgZQyVbt75QcaWzZipZuq9oeHkbzY+R6iCd0XGB5nBqPTh940rtR3JMiYpQBIAJBAcqRkeYwPCukZyJdA4Dgs3MUL+so5BLWNtvSxeJ2aOrdZct3AKtSRkTWuRpo2Aix7nbl2i13SlH+Gs1mHBDGvMtlEBZ1JdPvXQ5Sr3yMg3usT0BjoncDZ3dbNswZiUXzzWSr6ERuYkhsfYcmySRKkJCUjE5rVmpRzJhHamxpNobv5aVhJcOPVIlFmK3vlvIiySFKKgFkMgHM8BAERv1vWizSe5k3b58LABkBsSBlyjC7StS1FRqpRqS+ONOdKcokLVtOZPmrmTC5OAHu8B64wkbPUlTAV88QKUwz6ZQAjLvIIIFfyGPnWDgEj2eYfMksGh1JkulwAzY1owOPy9GPZyyk3QQTmrHHTgKQAZKUpFWvF2DUGXU/iGipbN8865N0eFJUsAm8fEBnWv5rBEKcU9PrpAB0VrkI9SgsSWIDsM30pzEEQrTL6GLRuZsJVomoKUUCmSPima/pSKn+8ZSyJExXKaRRrI5GoaJ2QbqXGmLH/D8R4zVDDjdT9o1uGOxdlJs8lMpOWJ1UcT5w+jxs8asb4r1tX5oe55Ee7w3JYgIECBFBgRe8WwkWqSUKYKFUK+E/g5iOcd791F2WZMdDJJF5JDhB1/ScjxjqKILejdaXbJbFhMAZKmxHwq1TEssbkdWx34pmnXJSmKRqtq5LsFy7ZnK9nkomzZaEJI7xaUYOQ5Caa4/KOp0ygkBIwSAB0DRj+y9x/wCF2tZytNxKJt4hRonwm6UnNN5mjX56wkEkgAVJ4RrFK2VKW904mUkTo1oXsR22tqS7PKVMmKCUp114RzzvVvGq32kzGIlhwgVqPsYme0bff+NnKkofuZRIFfbV8R4DDrFVsk0swSKD4s8+Tt9Y1Mz2b7ITgHc88B94PZZBLuWGn3rBhLExN6icVM9SHwGtNchHkmexAKaOWfrhqTABjMY3agVYO/n8/lpCRRU4ul+Y/eFRN0AbDj1gizixfi/3gAktLqc+frGDX3oCwA68ICVAMRhzr1h3szY655ZFE++oigrQDU5txjy97WJvOWhD01qvXdaloXZGy1Wld1NJYYqU2H/0WZucdFdn+6Is0pMxSbqilkJ+BH+45/3iN7Puz1MhCZkxLAVQg4k/GvjoI0OJI2umckj0oRLk5ryyKXuSJqxtvW9eScwQIECLSQECBAgAQIECAGG19iSrSi7NS+ih7STwMZ7vdu3bpdmXKlzCqUcFgOpI0UBUDk4+kajAieSBHrvNWh2ac8zeOZWpuqlKZLyyOPLfu7OkE3kEp+JLkddOsJBPhSVVJe6D5dBSOr9qbpWae5Ui6o+8jwnq1D1EUrbHYrKmPcKC/wAQKFf9yMT0jxWTM+9u9+W9F6nvchf9rqPwvVOhgiEqCvEzs/lw8x5wncJYkk6eesa1aexKcC6QrTwzEn/UIbJ7Fp5pdmjjeljHjD6puLXf1U59Mv8Akn7QzNE1WtBTjSCiWuYq7KSpRyAD+en0jZLB2HH3wn+uYVP0QIumyOzGzygL5K291ICE+QqfOFfI77GL/tYnXQ7Usb9709Le2pim7HZxOnrF8FRp4E5frXgkcvONx3U3BlWUJUsJUsYADwI5DM8TFmstjRKTdlpCEjIBoWg3Z1cu/KtK6J6czjp0RN2JKE1X15AgQIEVkwIECBAH/9k="/>
          <p:cNvSpPr>
            <a:spLocks noChangeAspect="1" noChangeArrowheads="1"/>
          </p:cNvSpPr>
          <p:nvPr/>
        </p:nvSpPr>
        <p:spPr bwMode="auto">
          <a:xfrm>
            <a:off x="0" y="-885825"/>
            <a:ext cx="137160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0.gstatic.com/images?q=tbn:ANd9GcSgCxFO2t-hOMjBx8NqrDS0dWJlcwGmbORmN3fap84gNlNtFgm7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es-PA" sz="3600" dirty="0" smtClean="0">
                <a:solidFill>
                  <a:srgbClr val="00B0F0"/>
                </a:solidFill>
                <a:latin typeface="Script MT Bold" pitchFamily="66" charset="0"/>
              </a:rPr>
              <a:t>Festividades Patrias</a:t>
            </a:r>
            <a:endParaRPr lang="es-PA" sz="3600" dirty="0">
              <a:solidFill>
                <a:srgbClr val="00B0F0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/>
              <a:t>3 de noviembre, Separación de Panamá de Colombia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/>
              <a:t>4 de noviembre, día de la bandera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/>
              <a:t>5 de noviembre, Provincia de Colón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/>
              <a:t>10 de noviembre, I grito de independencia, la Villa de los Santos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/>
              <a:t>28 de noviembre, Independencia de Panamá de España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00B0F0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rgbClr val="00B0F0"/>
              </a:solidFill>
              <a:latin typeface="Script MT Bold" pitchFamily="66" charset="0"/>
            </a:endParaRPr>
          </a:p>
        </p:txBody>
      </p:sp>
      <p:pic>
        <p:nvPicPr>
          <p:cNvPr id="18436" name="Picture 4" descr="http://lh4.ggpht.com/_ERwYLnMcJM4/SvAUuWhO8EI/AAAAAAAAFGI/8xCrNkSyevc/image%5B22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088609" cy="2420888"/>
          </a:xfrm>
          <a:prstGeom prst="rect">
            <a:avLst/>
          </a:prstGeom>
          <a:noFill/>
        </p:spPr>
      </p:pic>
      <p:pic>
        <p:nvPicPr>
          <p:cNvPr id="18438" name="Picture 6" descr="http://www.otraparte.org/actividades/literatura/img-literatura/bolivar-independen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45024"/>
            <a:ext cx="2880320" cy="1778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t0.gstatic.com/images?q=tbn:ANd9GcTbUprL9Ijf65JsM3TrufhyHz-tgwG3eUYA6OgAT8GY860t0Zz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864095"/>
          </a:xfrm>
        </p:spPr>
        <p:txBody>
          <a:bodyPr>
            <a:normAutofit/>
          </a:bodyPr>
          <a:lstStyle/>
          <a:p>
            <a:r>
              <a:rPr lang="es-PA" sz="4000" dirty="0" smtClean="0">
                <a:solidFill>
                  <a:srgbClr val="00B050"/>
                </a:solidFill>
                <a:latin typeface="Script MT Bold" pitchFamily="66" charset="0"/>
              </a:rPr>
              <a:t>Costumbres y tradiciones</a:t>
            </a:r>
            <a:endParaRPr lang="es-PA" sz="4000" dirty="0">
              <a:solidFill>
                <a:srgbClr val="00B050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Día de los mártires, 9 de enero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Carnavales, febrero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Feria de San José de David, 19 de marzo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Semana Santa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Día del trabajo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Semana del campesino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Celebración del Manito Ocueño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Desfile de las Mil Polleras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rgbClr val="FFFF00"/>
                </a:solidFill>
              </a:rPr>
              <a:t>Desfile de navidad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rgbClr val="00B050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rgbClr val="00B050"/>
              </a:solidFill>
              <a:latin typeface="Script MT Bold" pitchFamily="66" charset="0"/>
            </a:endParaRPr>
          </a:p>
        </p:txBody>
      </p:sp>
      <p:sp>
        <p:nvSpPr>
          <p:cNvPr id="14338" name="AutoShape 2" descr="data:image/jpeg;base64,/9j/4AAQSkZJRgABAQAAAQABAAD/2wCEAAkGBhQPDg8QDxAQDw8PDxAPDQ4ODQ8QDg8PFBAVFRQQFBIXGyYeFxkkGRISHy8gIycpLCwsFR4xNTAqNSYrLCkBCQoKDgwOGQ8PFykcHCQpKiksKSksLCwpKSwsLzUsKSksKSwsLCkpKSwsKSksKSksLCkpKSksLCkpKSksLCkpKf/AABEIAMIBAwMBIgACEQEDEQH/xAAbAAEAAgMBAQAAAAAAAAAAAAAAAQUCAwQGB//EAEIQAAIBAgIFCgMECAUFAAAAAAABAgMRBCESMUFRYQUGIjJxgZGhscETFEJSYnLwI1OSssLR4fEzgpPi4zSDorPS/8QAGgEBAQEBAQEBAAAAAAAAAAAAAAECAwQFBv/EACQRAQEAAgEEAgIDAQAAAAAAAAABAhEDBBITITFBBRQiMlEj/9oADAMBAAIRAxEAPwD4cQAAAAAAASAQBIIAEggkAACgAAAAAAAAQAQAAAAAAAASgyAAAAAAASACiASLEEEgFAAAQCQQAAXQAyUbmapGtK1A3fCHw+Be2rppBu+EQ6RNGmoGbpmLRNIggkERAJFiCASCgQSAIABAAAAAAZEGRFjelQCbE2GhiSbPgv8AoYWAiwsTYWLoRYEkxjd2Wt5JcRo0xUTqpYBvXl6l1gORGlqvL6nu4I7VyfbYevj6XLL3XbHitUSwltSHyxffI8CHyfwPT+pW/GovlyPly8fJ/Aj5Efq1fGpPlyVhi5+R4ErA8CfrVPGpJYU5a+Gazsel+TMKnJ99hjLpb9JeN5VoxLbH8luN5R1fUt3ErZQseHPC43VcLNNYMrEWOekQAAAJIAAAiFhYABYAAZgA66aAgSTQz+M9ZgwCqgEgaRFiz5vYbTrx3QTn3rJebRWnouZ1O9Sq91NLxmv5Hbgw7uSRvCbr0tLD2Rk6BbUVFRScbveap0sz9ZhwzWtPpdnpwRwxmsKdkaZsVI6eKRqYOD5UxeELL4Q+EOyL41asGYSwpaukYSojxypcFQ8MTGhwLCdExjSMeBjtcE8EpfSrbVsa3HkucPJDw1Rxz0ZJTpS3wfus0fSYYeLto3433nJz85GUsBRq26VOejf7srr1UT5/W9PjcfU9nL01uHdHyggzqRs2Yn5yzVfLQADIgEgiIIJAEAkAQCQBmADo0AAAAAAAAHoeZ2IUa8oydviw0Yt6tNSUku+zXejz8TdBnXiy7Mpk1jdXb6xRrR0ZNrKKvKT8klvOCrylb6V4nlMDznmkqdaTnC+Un1lxf2vUt6VdSz0lbWnfJ95+n4uuwznr5e2c257WceVrdaLXFO52U8dBpPSSv9rIocZiE4rNZa3sXeaadZTjaMo9a1000na6vbV/Rnfj6jHK9tdOPOW6j1DxkF9ce5p+hzV+VVHVGUuzJFFTnbPbtJVayebb2Hukwk3a9nbjr3VvQ5ZUnZwab4pnbSxUZ6pZ7nkeb+YavZNO1r7UbKOJjCLc5qFna0mk95yy5OKT5YuXHMbdr6rNLW14nM8bFfe9Chq84aKfXb/DFtG/C46nV6lSMn9lu0vB5nj/AHOO3Urx+WWvS8n4xSkk1onXzw5SpvkipBXjUhUppxlbO873Xgyjw8Ws9RWc7pzrUbQknGledSH1NJdZPbZXyOfV5YePv+49GXP/AM9PC1neTNZkyD8pld3b4991AAMIgEkAAAQAAAAAGQANqAAAAAAAAEpkBAZaRtpYqcerKUb67M0i5qWwbKleUutJy7W2ZUMXKm7xdt62PuNJnSjeUVvaXiyzKy7l9rLZ7ixrcs1E2lJK1k7RV72z8y2wWJdSMG+s43dssrvPy8zzM3dt7235l9yUulTW7Ri/9NP3PdwdRyZZauVrpOTK/NaJ4iUZTjdvQStfatB+/qVmLm3OTbvqs3utl5WLaVL9LUi9aU2uMJdJeD9eBUVl0YPfGz/yu3pY481rGVu2ohMEHmRb0ecla0IOd4QjoRja2XarNmOK5eq9KClZNSi2l0nFqzV3wbRWU3mu0iTN3lzuPbv0vfdaQQSbo4Z2TeV81ls3nNloIM5wszEggCwsRAAWIIsLEiwEWJAAEkExjc0oDa8M+BrlG2sogAEAAAAAAAAEm3DdePB38Ff2NRvwdtNaWq0tLs0WU+k0sM5K+pb3tPR8lULSk3naSS4dBL28yqp4uH5y8C7wddJ1PuWcu13/AJH0Omxku9ukjkxMV8xG+1aUeMXFqUfK/iUlenaKX2Zuz3pxi0/IucVK9WlJfTPycFJejKzGJaOSsnGlO266kreaXcZ6j3azl8uAgkHhZYksEMAZKb3vVlmYgA2QSCCEg1YzhUtfiRKYGJBIA2YXDOrUhTgrynJQiuLdkevq82qVD9G46c4u05y1uW5RvZLzPHU6ji1KLcZJ3TTs096Z1YbGS6V5SzUtcm87PM68WWON/lG8LJ8ruXIlJt9BrgptIk888dU/WT/aYLcsP8O6f450W2Hw0Y04SveU1eXDPJFSTpHLDKY33GItKiW85K9rPyNcpdFZ7fY1XOmecv0tuwAHJABBgAAAAABG6h9X4JGk20NcuMJ/ut+xUrPD67vVHN/y8bIt8HP/AKt7k35T/oUzdkltfSfsvfvLzAxTji7uyckm1r0bu/qenhvtqJlPOpJ6oKm1xaw87rzKxz0oNvW4S8FUi17nViq7ccTLY1RityvnZeficN+lo7qU4v8AFouT88u4cuXsyrmLzD8o0Y04RjTknGCdZzjCWnU2tfd1KxRXMoy1nnl0S6bcbOEqknTTjB2ai9jtnbhe5zsm5DZm1EAgXJtE3BBNiiQQAoCABJnSlZ+Poa7kpgAGCCAQSiIzfV7zAyvkYlAkg24fDyqSjCEXKUnaMYq7b3FVrB6OPMmo8vi0tL7N5Wvu0rW79RRYzBzozlTqRcJxdpRlrRvLDLH5jVwuPy0gAwyEAEA6MIumm9V7PjfK3maIxv2LWyXU1WyS1L87RtKlu7d9e3tL69qGJS1uSjxcraUl4KxURj+le5OU0uxOS9i5b0aF9qnK228/gXv438Eenh+1jRXnZVE11IRlJb6mlTVn3q3Yiqw0r1FxuvFNe534mVoTjvpRm/Gno+V3/mK3DStUg/vx9Tny32la0zK5i1Z23ZA47E3IuCCbAkgDYsOQsBHEYmlSqVI0oTladSbSjCKTbd3kske5xWDoQehShRlTirRklCemra9Kz0nxPm6Z24Sq9Cau7Oy17c8/I9XT8mON9zbrx5zH6WHOXk2nTcKlLoxqOSlSvfQlHRd4vXovS1PVZlEei5M5rSqRU6zdODzirXqSW+z1Li/Aspc36EfocvxTnfyaNeDLO7k014ssvcjxdgewfJFH9TH9ur/9GmrzbpVMoSdGWzSbnT7/AKl259hL0vJ/jN4so8qDs5S5KqYeehVjotq8ZJpwnH7UZLJo4zz2Weq5UABkQEQLmUZX1EC4KJO/kflZ4ao6kYqTcJQ6V1ZStdq3BNd7K8zlSaV3Fpb2mjUuvavU0+dKUNL4burXWnl6FVzj5d+cqQn8ONPQpRpZO7lotvSk9/S8it0uhbff2Ndztyc+WckreXJbNAIJt+WcWNhKjvyX51DLt9CG7k2iZTvwWxEEAmx24eVpxk8loK74taHqr9xZVYtU6FN5NuKfbOM16aJUtXjTitbbXe2rL/y8y7rSjJ0dmjONvvKEW0uGTR6uL4qxW1ZXnXS1fC6PYlG3kitud9rVJcaMvGNOz84sr2cM/lG3FdeT2S6S7JZ+5qubamcIPdeD7s16vwNJzSJuAQFSBcAZRVz3fNjmyoU1VrxvJ2lTptZRVspSW/O9vfV5rmpgFXxmHptXUqkdJPal0mvI+u8q0VGUorVHLte1n1/x/TTkvdXv6Th7v5VQ4qetvuKqpK7LevRvuz45o5JYG/8AY+xlw36enNXk9p2vk9kPAtazn4M456aowVSDpVYqpSeei3Zxf2oS+lnlOcPN94aUZRbnRqXdKo1ZprXTktkl55M9pSo2J5Rwqq4etSeelBzhwqQTlFrjrXZJnLn6OcnHb9xy5eOWbfMGSZSWYPzbw6aiSAc2Ui4ILtXRgsQqdSM3FT0b9FuyvZ2fc8+466/Kl4tOKemne7btfU+1aysMnLUamWl2y0jEi4bIjLSIuQAJuQLkASTBXfDb2LWYmUdT8PH+zIOrDyzUvsupPvUYtedjqcr04Pg13/L29jjg7Um9+XjL/j8zpVT9DB/ZafbaTX8R2wpGcZacpX6y+NFPLOMqcmk/PMqpKzs8mWNLo1pLWnSdv9G6f53nCpXVnr2P2fAznUZUc4zjw0l2x/o5Gk2U5aEk3sea3ravAirT0ZNbna+9bzmMAAQAABc81OU44bGUatS6hBycmldq8GtXefROU+cFPr/EhoSzjLSVmnu3nyInSPf03XZcE1I9HH1GXHNR9HjzjoOWVWK7dL1aOtcsUv1izTa15pK9z5bpHfyVPpSzstBpvg2k/Js9/F+Xz3qyNTqL9vpEeVKbSamrPVdNepjLHwbspwb3KSv4Hh6tdujUi9lVd3RX57mVNWq2rvWspez8vI9HJ+X1P6tXnfSalexT8qc640rRhapNXTz6Me1rW+B4t4mTVtKVt2k7eBrufP5vyeec1jNOWXNbNJbJMAfK247QADKJYDIKJBBIAAXGwAuLgALkASZLV3r0ZgbaWpvdn36kBsru0Yri33K0fVS8TbRlem4/cnbi4yT92c+J6yX2Yxj32z82zbhpZR7Zea/2mpfY6MGrzov7soy8JpeSt3FayxwPXhZdZVEuD0W14Nlcy5fAzTuuK1dm4yr5qD3xSfbF6PokYU9fbdeKM9dP8M/3l/tMDSACAAAAAAHfgUlGV9c7LsjpW9fQ4TpvrX3YW/Zv6s3jdUWFbKlXltdWDz336XmV1RZ8Jwv4X94lrJadLEfiUr69uvvS8Sqcr6GxJuK7Lr3bO3L9LXMADzoAkgASAQCAAAAAlEAAAAAAAA209T7fZgFgYn/En+OX7zNlDZ3+4BZ8jp5P60f+/wD+o4cR15fifqSDWX9RhT1rtNkP8Of4ofxAGINIAIAAAAAAdD6z/DD+EAsFrFdDttfj+huVO2n2L99gHfk+lrQADzoAAD//2Q=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4344" name="AutoShape 8" descr="data:image/jpeg;base64,/9j/4AAQSkZJRgABAQAAAQABAAD/2wCEAAkGBhQSERUUExQWFRUWGBwYGBgXGBwcHBweGxcdHRkYHCAaHiYgHBonHBseHzEgJScqLC0sFx8yNTAqNScrLCkBCQoKDgwOGg8PGiwkHyUpLC4qLCksLCwsLC8sLCksLCopLCwtKSwsKiwsLCksLCwsLCwsLywsLCwsLCwsKSwsLP/AABEIALcBEwMBIgACEQEDEQH/xAAcAAABBQEBAQAAAAAAAAAAAAAGAgMEBQcAAQj/xABEEAACAQIEAwYEAwUHAwIHAAABAhEDIQAEEjEFQVEGEyJhcYEykaGxQsHwBxQjUtEVM2JyguHxU5KiFkMXJDRjssLi/8QAGgEAAgMBAQAAAAAAAAAAAAAAAgMAAQQFBv/EADARAAICAQMCBAQFBQEAAAAAAAABAhEDEiExBEETIlFhcYGh8AUjscHRFDJCkfHh/9oADAMBAAIRAxEAPwC+/Zp23as/7vmqkmAaLtvItpnnIPPe454Ie31Qxl5QmKhJjyAg+Qn+mBvM9h0NFaKFlCuX7yxcW2BAFpg+wwvO8BzzU6aCutU0mZkZ5V/FEgkkhgI2J5xtgqZco1waXS+OeTKDHmN/oR8sSMBXD+09ZatGjmaQQltK1Js8AgiORIIYX/CcGuBBOx2K7gFZny6M5kkTJ5zcfePbFjiFnY7HY7EIeE49x2PIxCHuOxV5/jqU7CXboOXqfywOZ7jNZyZZQp2WDt6AycBKaiPxYJ5eAwq51F3YYjHjVO9zbrb74DalIgAnVpMiwgCOgF5v1w+mQSIVjUPkPnJI++BWWLCfSZEtW31YT0+NhjYW9R+WFpxxJghh7WwHaDqIAgAidQGkTtBJ549o5UgXqNBstzG97zieJFf3fyW+kyVca+qf7hvR4jTcwrrPSYPyOJMYzXN8XSi++po5EmfXFTmu21UkqlRgvPSSMNXm3XBidxdP6Gs184iEBmVZE3IG3rhKcTpHaoh/1D+uMVzHGCxuSfM739cRWz5HP9dcFRWpm55nML4IIJLCII639YnEoYwahxp0YeIjoVP5bfKMGHBO39RYFQ94nJuf9QfXFUXqrdmhZ3PJRQvUYKo/UDqfLAJxftvUqErSPdr5fEfOeXt88U3Hu0D5l9TWQfCs2H9T1OKarnVA/vVW4PU2xRjyZZTdR4CGlUC+OoSx3AJN/NjvGGc5xRnsTbpyA5ADkMUFXj9MbsSSeQP54Z/t6mP5vl/viPgDTKtkXq1sP081aMDVXtXTUTpc7bRzPrhX/qZJA0vf0/rgNwVCfoEPeTh3LZ908IYhem4HseWB7/1JT6N8h/XCx2jpHcke39MQrRkTtIKf7ZKmKiiD+Jf6fr0w8xDCQQQeYwPcN43QclHqAA7E2+/9fntiYuXel46f8SmbnSeQ5xuD54JM0xk+5LqJhh1w1V4/QBg1AD0IP9MNHjVE7VFwwaO6cdhn+06X/UT5jHmLK3Lmnxwht8S041bAMc6RWamZDKY8jvHzi04VlO0CsBpJM9OU9emJqj6nTeNJJ+ofjia1BpYBgeR+/kR1wRZbjqMpLEKwFwedtxjOcvTcuVDKumDLNAuJFzixrVNNMs7IogyNXlO+0Hr54Fzi+GLyY0i84L2g05ejADKtGnMHnpE4KtWMsyNBxQanTZWWp4Rq1TDRFxawP0wW9n+OnWMo1M66dLVIaQ0MAY1AXkzgFNN0ZnFpBOGx6WGIme4glFQX57KLsT0AwKcd7bmiOQY/DTUgn/W2w9APfDKAug2DDDGYqqSqGZeYHoJOMibtXmKrEtVeNyFJgD0HL1w3nu1lQ6YdoT4YN/MzviaS7ZrFTglFt1w2eztHkIxmmS7Y11MCs/lJ1fRpGG+0nbvNVaHcjShYwzpILL03tPMjfa2A0RQ3xsnFll2k7cUaNbusvTFYLZnLnTq6LG4HM4gjt61m7hZEjSHaLwZ9bRGAoZQLaL7G/P8ALEmnlFUrqm9hzvBMesA4BxX2w/Fm1Tdh3k+2WulUc0B4XprAqG+oOZ2tGn64j8X7TgUwApVjsustbr5DEbgNFWy7RuXSRvECpAPzn3x5luyLZipVmqAQRfQec2jVbbF7Ldk8bI9kwYzWfJm8k7n9fbDNGr+vtgw/+GPihsxuCbU+hHV/PEyj+zWmN61RvRVH5HF+LEVpYBhjLXO/5YeOdBQCIImSIuPP0xpHBewtBGLlNUMRNZtQsYnQFUHbm2LvMcKy0R3aMTtppqAPMQtz0ucC8iLUaMUasJ8vtiy4Lk3fVDFEHxMBfyAnngn7eZSkr0AVCHUoVVHJmvMWmxM/fA7muNaToA8N79TtIt5R7YtTQMo3sPVeF0uetv8AMx/KMN/uNMbIPv8AfDWUzFRyIQlSfi2jrcwJxMr0dCsxemdJiAxJImx2gekzfBppg6Wi37PcEpsrO1NTfSsqDtubjrb2OLT+y6SyRTQE/wCEf0wnh+ZQUlFM6wtiyKzCR8Ww6nfzw82orq0tH+Uz8onBgblB2myymkLD+8pCwHOsgwnN5MRMDfp1tj3tJnFWmoLAHvqUiRIispMjcQBfCq2eR0YqwIAJ36X+4xRZXCmJ2HyxIFNDuqn/AEjEGpnUG7DCf7UQW1CfXBLHJ8IpySLylwXL1gQaahogECDPURz8uYnA+VbLsVV2Qg3AMqfOGkEefnj1O06obcrb74r+1naHvk1opVwIZpB52Prvf88FLFJK2iKSbofr54VBDKAw5rMe4Jt7H2xT8QzTq4VSBaST74tuzHZurVWFXSCSddTwrExM89uU4tK3Ymkx1VK5taEW0bzLH8sI7DEkgLLVf+qfljsHdLsvlNInvifOoo//AFx7igrF5PMtXq94zBtApMsqJnU7QYHXETM8QzBroK4S0hGRdIuefn5euE1aBahVzlCkRSVlFSkDOkaATUSTOmT8PIGZI2hcN4qatTu0XxaWP8SY8I9f+MZdEoyqjv5f6bNi1KVNW0q+dBXQy61B4WGvSpcMegEEW6H6Y7j1dRkmGkM3daefhOnSWFrwDgYp5mrTqCtVEAKshPUAWOxixGCNKRr0Q/wo5RQW5a2iSB84xS22Zy8tclj2R0mmkKPgUsw22iI9oxd5WslMtmyFJBKeKxAtOk9JuesDywNUuEmhGhi6r4dQYgfCxB/77XGzCOeEZqu9XKPTo+OrUUBwdmBaJ5RFzMD4ZvOH6UnZmUtS52F1+1dGtVYmo+tvCHsFUdFnYf7mcDmY4RVqVWuGUAEODKlS2lYPqfnOIvZnsxWrC/hKnmbyDfa3/GCBaFbIMdIFWhWID0ujGykWNpt7jBeJpdWEsTauhul2zamgC/uwkDamQGWCL8yfnMHArxLiBq1Gc6ZMfAulbACw5bYLONdhGzJLpXFvhRh4VUjwoCu0ARedh7wst+yh/CHzNFCUJIhrQVEcubb+WG6lyL0soVqGJx5VqE74u+JfswqUT/8AVUiNMzLD0FgbnFBV7K5uBoVjJgQ29pi8dMVaZKfJc8NpLnB3LnTXH93U/nA/9tp/GB8LeUGbYvOz3Zug+YenU1s6DxXhRuAAd2PU+eAzKcDzSy5dabU2AhzDahBsALkSPnjS8hmxSqGpmv3enVaAzo58cC0qwBU/MemKaI7Rb0OzGXpKyopAYhjDHcAgfQnFFmeLpkjWLAksfAs3ME3PRYO53vE4VxLtk4RzQFEw4RWaqGF1Y64AF7fCTjP825qOzVKhJmXYkHfa4t5YpRvkq6LTiHbfNOwKPo/ygCBzAm52FziBl+K13MGpVZ2aAA7SSTAG9zhhqCn4Wn3G2JHBa75SrrpBXqEaRrTWVncqARflsbYPRXBdmlPxQZDKIGp97mdE6F8bkz4mNvhBMFtp64j9nOMVa4arU0qLyBMz6m5t6emA3shXqtnK1ao7O7jSwM84OmDsFiI5Rgyp5rQWtBJn19cZZbOjXjxqlJlJ2042tKmtVqRbVUCoTcakYMQR5gEXB8sV/EuLrC1M7Upo4IK5WkDqUC4FYrdZ/wCmIO0kXGHOOdqTl6iB+7I/vAr7ag3hIkct/ljOe0vG2zGZqVXABYzYyIFh8gAPbDcfArMlqtBFxPtxTJJSjrbYGp4UUdFp0zt6t7YHM72krVI1PAGyqqqo9oxTPWw0zzhtiSz/ALerDaofp/TCx2nzMR3zR7f0xTk4WNsUSi0fjFVhd553A3BkHbriTlO0lVDyP0+2KVXw21QziEDilx7L1101R3T8mjwn1I+H128sS6XCqNQgd5USQRIYOpJ2Yf8AOM+WucO0c2yGUYr6fq+DjNx4AcEw1fsfU2WtTtME6hqB25G/lgn7M9jVyyHMZvTUcWpUolS3IttqA30+XPFD2I4nUqEazqZiFpiB5lm9lHXn8tLrZNasB5MCBBgee2JPPS5JGFlDX4kzSSbtufX9W8rcsV9TMwLkAevTf9b25ciPOdmUI8LMp6NcTY/l54GM7R0VNFSFuQZNoZSJmdiOfQGbiWQpqXAxqj0VPX5f/wAn7/LbHYgZTjtAU1DZhVYKARqG4EHn1x7grYIR8D7QLRoZhopqzlWFM/CZs9hfSE36AYBMxmqxrNUy9J+7OtKZ0X0EmAYtq0xfBdnSBl3pkqpawnnqEMBfeOWEZHN1aSEGkG0kAaTcgze08r9cZ/E0pepv8LU2D/COOs9RtSBqmgrB+G28g87/AEwX5atUz2XCUlFLxKSbqF0336z0wK5ykTnKZ7os7g/wwYJJ5k2Mc8X/ABTiGdoKGenTSlYTTGsr6hsHBRbTk6EZIz45oMuJZNNOkksT5W3tfrI3F5nnim466UorgOWLJTBDEaQSpOkW8P4t55WvhylxenVSmNQLEDS/xajA3IjTJixAGIfHUYUCSbLAiAQxLCwkztNx154mTJukuAMeNErhZahCoLfh8BYEEmfEDCx5/XEbtJmmLQCFgg3G0MPHqPhF4th7I8SY0xoBK8yDBHlBH0wr+0GfeVg6jIHoIG2/XzwhNWmbZReli8xl6j0qZSr3YIZn0uFcliDKgghlGx6SMU3aXidTLoitUDsdShm8LaTHxAW3EEiJxJXi616ggnwSAb2vHKxMfQfMY7U8LerWpJTOuKTSWNyVOo9bkH6HBuXicio49Edi9ynZatWRWfMkSAQqiy/UY9zWVzNGolJ6upWBNOqBBDLfSw6xcHyOLPItXamAuin4REMSRbnIA9sdxKkSNZqnwITEWkDcW3iR54kXTGSjceAb4jwLNukJUWuNZcwNLazuZb16jywWcL7NZMJpfu6lQCXZqgJnnJmfYYzrtZ2oLUKNOg57twzvfxT3jKEPMAAao/xDD3ZLs0rL3tX4Rff9Rh2WkrsyQ1TdB1xbgWVem1KkUUzqGhyRqghdQ6GY98ZZxmg4IRlfSv4FB3/mbpPIdMEXHc+9KqXokHUsLINpAYN/i2tPXCOG5t80yBg3eQFOm4sf979IwuEnQc8W+4r9n/Zs58mQ6U0aHcgR/lU82+035A7Hw/gNHLqEpIFHM/iPmTucL4Zk1o01pooVVEAAR7/1xOJxpquDOzJOx3DwvEKtBjB8cHzVpv1kTgh7Q0BRNM1SRTap3TlSVYSDDgxcAwfnvis4yP3fjaPsHZD/AN40N+eLr9qCTkyf5WQn31Cf10wyUE5JlqckqBvtR+yRqhFRK7VWE+GpAJH8oYeEfITjNeI8BWk7LVLIQT4CLj1MW+WPonguc73KUKk3amhPqAAfqDiF2o7M0syuru0NVbo5AkX2J30+XvilKlVFqXqfPdPs2KklKiqL/EZ2Exiuq8IqqJ0kjqt/98Hfans8HqJ3ulCJD6bSeRvvbnv64i9nezbVsyaC1itJF1lrE7xpE2mb4Q8ik9tjXGOJJ+In7NfwwDVb4t+D9mq2ak0wNIMFmMCenUn0GNO7Q/s4y6ZdqgdmqKvhNQSGbkpKqN/fAtwuvUpDuAdKrLMyCCSb/QWi23tgZZNthbxwvyyv5UUPF+yNbLLqfSwMjwk7xPMDlz8sV2S4JXr/AN1Sd/MC3z2xodHIU2DlgWPVhP3Nj9cNcB4otDUHssSBf8trE4Wszqu5U8WkzviHDKtBtFVGRomGHLqOow1SQkwMaB2pz1HOFVKurIDDjTfVFiD89xzwO5XgiaiVdigMA6VnbeNRG+0Hphscm24vQ72LrsW9WhX01EqQAQ3gaUnYm0qOUm18HNXhWcqVSdDmjpEQQJ62mSdhg64Xnv4aBn1tpWWtqJgXMWn0wzn+MU6fxMq+ZIH3wc4KW4uE3FmV8Q4jmqboaOpPFpNJ5g+s7bbjC+1uTXNU6TMAGRrnmVIOpfnHzwc56tQztN1R0dwCEdGDMjFTBt7W2OMk41wxxUAqVKgY2PeTIEWiYIF9vLClDS0OlJSTkgfzeS8baQQs2BB25b49xaVeHZdDpJdiI8Um8ieRjHuNGliS8bOHOVClKjram0kkxtGmLSCDO+CHhOZGkmqrAggq/MADxLEXmbXwb8by1PL5ZkWnoQ+H+GNInlJG5++ADNKy0hUU2J1BWkDT4lIc7ztYbe90PGoRTR1uh05ptTfFbev/AAuV4bSWq2ZVgC1MBZIsNXxeI2BmSfLD3EOJF6YCtTqKfC5DKEO9zqBMGNhG+9sBHbmvT0UqgnXURKYXTKqKXxEGY1EkdTHScN8AJfStyGlT0uLfXByjFpPYxPM9Til3C4dkaRRFo1ocEEOpHNiSOtgR/wBvpiTV4TVdGDNZCPFJ8QNhI5sQSZ88Z5wXiNPK5sPWUsEkCDsSCLixI9CI3vg/ocS76pqploqKtRR5NTBB0zY6oHPytGJl06brcd00Xnk48UrvtyOjLVEM0yUbY2kH1B++HaXDO9WKzVI1S2mFafwsPIA7fo2PDaetD/ELyBqtpI8vI2OJ1DJSTz2A/wBvYY561J0h2RU2mUVPsWb1FryzG/eoZMtaSs/zRtgT7RZbM0s7S8JDppI0AkESfFIFwQSD5TjVMwCinc6RNrGeXynVHko54cyB71dLiHAuR15+2xtzJxqpcdxHm0uXYFaT6ffptiLx2m70Kooq9SoaZASb+IaSQJi0/TBFnuDsLKhjoLgnmRHLCOGcJdXkoVGxm1j094whNrehzaceTC8llny+bpitSZTqulRSN7bEX9caNwsJTBQCFJkA/TGnZ7htKugStTWooiNQmI5qd1PmIwIcT7HNrC0pKG2s3KDz6+Rw7NFvdGfBNRtMoV7NNniwDBWpICu0MCbqTFtrG8Xxc9juAHL1oenGhW0t/nN4Ox2P6OCbhXC6dHVoUBmjUZN9Prt7Wvh2rWCubbicOx46oVky6mycBAwtXkHDC1QwtbC6FMhYJnzw0QwC/azkmDUK6z4fCSATfUCu21ycEPazLnMcPqKAdZRX0xcXki9pEG3lhHaTitGorUHEp+M3AsQbEX3G+K9eP6p0eOQRqBBXaOe2/TA+I7pB6KjcnXxHuyddk4XSIkwGIkRK6yZAnobemG8l2m01WR2lT8Or4gD15EA4lcNqillUpqCCi6RcEb2vN8A+fWvFQVEGlXOk6gAVJtzsRaxjAyjLlEx5MbtNoMu1HZta66lIWoqkBokHnpPvseU4DeEcbyWUHeh6zu/8Nh3ekgi5BBi/nqOCzK8dVcsneusqg1SdoHM8zFsD2V4FSrUWKAVO+bvC/wDIC8wvmL/q2KlFPcJS2psXn/2iU3QquWaoGB+MhRY87MR1xQcOyT1HLsopzYrcwIBE6r8yPOMdwzhtXv3paZZTBPJRO8+cWwZ0OzDW1vYnxRMkcxJ++Ms5djTGMY7gbxHI1n1ChTqOqi+kfFfxEG3La94wP8NrGVDCXZRIjYl2UAjdTbY9fO+qcY4hmaJ8IVqIIhokqtrEdRsDtttiP2j7IUqweqINUDxNAGtY2MAE2FiZ2Iw2MY6XRTbtNghleEkNL6REyu/JgJImLjp16Riorh2qvpW7tGkHntuAJuOgxbNQNLZQYAAhoMCwB9Bgh4Pk6FU06ir3dWmZqLfSTB0sJ2M3MYLCoSb1fIDPKcacUVnEK1agqUBXZj3YBYhZBkxpgAwBbxSbDAnxqg2nvGZmMwSxJ97/AC9sGnang9R3WpTvA0kFo2NiJ9cNUuzDVaYFQqsi43/RwWnI5bLYW54Yw8zpnn7KuB1GSpX1FFYhV/xaSZ9pkY0TiOTpVqWmvTWoNvEJjzB3U+YIOInZzRToLQSP4QG3MdfWfviVxZtKEg+f6+eHU0Z4yUt0Z/W7F8PRirVKoI5ahYcvwdIx2LfN8KpO5ZlkmJN+QA/LHYPUXp9y57UZx3JQGUBFhbpPrEn5YpGUBHDJUdiCyMW+C41BLX+KI6g+WLTjmaBM6WVjTaoU5eHqRsb/AKth7h9CmtMGS+oFtoA1XIC/Eq879Zxz3llFyUu3B1seiEY5Irn9jM+I8IrZl0oIAKaVCVJcN+EXj0/IXjB92e7EJTpgMSSpBna454dTJI5IX4uTEg+YECPDeY8/LEjI8Iq0mBaoImISQD6qSR8sCpWttisii5WlyUPbDsLSqo7INNSCQRzPmMV/ZapVAQN4mV1CqCIAFNdMk2gRq8sEvEOH5h21LUGmTKsWEAHloIkx1nHZPJogGqCwBHhU3UARKg35D388RSaCxTjjt1uRq/aKpSrKloZeckysFmJ5zMmDzOCbJ8THdazbaYhjawgTYbxNvI3xnaIWr1HTUwDClSBJtFmiSYWZ59N8HXA+HmmirBL/AG9B7bmPyxq1weOkvNZhcJf1Gp3pa3XZP2JveMzi1iAU56tVySSL+Z9ukSXzS5VJqElmudIkwNz6CZJ88KamKSmo5OrYRczEDyn6CJwKVqxLFpdiY0KxLByCLEHmdQNoHMCMZ5z0fE6ODCs79Ir6/MIOGcScsRUJ1MdaCB8OnaxO4UmOvri7zBBScUeSyarB0qrRqqHfTJnSJFp5+3lEan2lcBwFAWZBadjcQOQjlfnitWlVJ8ic2LXLVBcBJ3y6dRMCJkxiqrccWfAC3rbA9neMAkSxduSjYfkB54j5Yu5ZzZVn4TbYySbT6W98GskpcCPCjH+4s6/aWDCKT7QB87nEDj3aCoE72moJUfCDuP8Am3viuNQk77/0t9cO5epLbctvqcZ4ZpvIlZ0MnSY44XKt0j3s526GYY09NRaijUaZW8AgGD7+vlgso8ZDCYYf6Tgao0F/e6dUASUZD73H688E1HJnQcdI4joH+M8D1069Qs4AVmCRpB3MGbkR98BOWalTbQA4EKZFR5uoPXz6jGpdoH05Ssf/ALbf/iRjIlIaqzHkx+hxmz5pYY+Qfh6ePUS/MvYv+KVFTL0nR6up9UjvWOzECJPTFBm+KAo/ePVgLBErB1HSBtsZ52xY8UOqjTA5Ax7kf0OBfisCjWO/iRfnrP5YTj6rJLJpbG5OixRxakuGRoBYInwiNUGQPrGNS7EMBSIAkqSIEbHSefKRjE8kxLqASLgSPnjZ+w+aCpJ/Exv5AR+WNUY1JCJzuD+I7xTPmlWeAJaDIG9ok+YAxJ4FxGtUp6iy3NhE26Ezv9sQu0lD+PTqCSrMoY8ljqOn9cSaPDwuoUGZGczNysAbiZEYz5cdSHYnqiWFPjaltFSFbpuD6eX9cSC+7jkCH6RvPqD9NWADjWUrPUSHXUh1Mw2tyFtzffBH2c4qW1q2+m/zA/PA4lU1TJkVKxPa/M+CmoCgE6vCByG31xS9mdVbNaKYMKAznkBcD3PIeWDrKcCo1aQaqgdiouSfDYCBBF7euHspkKOWQrSUKDcnmT5/rnjW8dy1CfFqGlE+hw+lpEqGI31Xvh6oFAiAB0sMUtXiRQxyIv6nbDgrSuHGetyatVE+GB6DFL2gz6BAWdUXUBLek4kM/h9/64Fe02o02JnT4eVuX6nzGBbpWFFW6H6ubWbMSOuk47HvADry1Jj/ACAfK35Y7ETI3WwviNJ6w0kjuoMtqE6gRA2JkR5eeKqh3lIBVMFWPiJ0aZW4hp6TbcnyAwrOPmFBqU0d58QAO0ncDedth9sM1TmNC1KoFJKYDVFU+JwtzJGxItjnvO3NuNeh1cOKWPFU3tyi7yOZIYiYbfeTebnmCWBth9+LOGOsEMLgyseg1YGcpnmq1GrhXNJjCG3egCwYjZgeg2sL74tqvadVQK1I1ibDSo1GOqtBU+e3nge4cGu5Lp8abu2YyFEmWIueZAHLAxn+KVAppwUNRSKYKiTMajPSSTMT+Ss7Rr5g+I91cGmimykMDJI3a24sJ57484LwKtUXvtQq1KZ7sAxIOo2JNiZJvuZxWprgiduqLLIHuaKLYsu8SZM+d5JweDj60lCKCz6YJm2vTZSd2M2MTE8sA+Q7O5jUTUov8RAZXWAZsxG+kYKTw+trZmZUmn4iYKhtKchENqUtqvsOmCi5dluM8KDf5jVfH+LGv7WqVtQZ0aQG0gAqBAM3BiDIMzMi22J+TpCmhVTpRSWNRwBEi+kEWtaT12vhvLcMp6iaayS0hzsnXQPqCfI3jFPna1SswqCGpoxUKJCm8GbzNpkbYKMZLd7sLJkxvyx2Xw7/AH6lq+ZSouim+imZLE/jgwWk8ptHMmOuIuf4Y1esBT1pSCKvQnw2N9lIgdfTC+F5lTUGpAgUGbz4ohfMAAm1rnBBWqhg7IZgCOVwJGGLHe7MmbLSqP3/AK5YN8N7OrRLd5BUXXfccz1HmcN8czqhRTQiN3NgAJtt539sXnfgUjrKix1XHOefvjPGTXJJgEz0F+RPP3wOWSjBJdwukxOeRyl2F1eK01i5+Ri3nH6nD+Q4kmrxeG3Mi/S+2KnNUblehm3neZ/W2KvMhl8cEIjCTFvHax9YxnxRuVrsbuqyacdPvsH/AAlw9VNLAjxEEG1htbBmgsOmMn7L8ep0mp0m+IVGM3gq1958z8savlakqIB9xjqRdo87OOl0DvbvNaaKrq0KzDUxssb6Sb3tPscZwnB8x3x/hOVYkyg1AgmbFZtGD79qS/8AyDnbSyn7j88ZZw3jtZAVSq6jkAxA9untjF1SV7nQ6O9PlCDieQqhVHdVIVR+Bt5JPKxg7YGeMZGoMnUJVlHeoTqBBgKw5+b4mNx/MU0lK1VZN4dvtOKbP8bdirVWNQmZ1GbQOvmfphOFLVaHZU9FPgjcFyoJ1HljW+zvDz3VNYvpkieZv+eMx4eoLQggHT9Tja+z6EIHF5FvTHQx8ts5+ZLZIj8S7N1Wp+FgrdCJB6CeRnnikpZmq1GmVp6dQk3IAIJVxA6MCIjGg0amo36YGeEKpzGbyr/+3W75P8tQyR6Sf/PyxMsdSCwbKT9N/wBv4BPTUp1CKo8LeIzyHJtj02JtGCTJZbRRFSRpcrBQbw1zsOhth7tWi0a+WrFQyEmi45eIShjaxB+uLReMUj4bADkRYRy6YicY7FTxzaUvUqqPaemlKCwWPikxEWuTYf74oz2zpvWSnSIdnbTqElVsT/qPpik7acFNE1GLKwqaihA8hAN7GeflgSyOYei6PHiDggHncbfb3wUpUJjG7NjbKDSrbkm5O/riZQbwxhqk8p7/AHAthaGxwYsebYeuIXH6YOVqT/IbR0FvtiSHnDWeJek6kAqV033uIMfPEJdMGezefRcsisSCCw3/AMbY7AFS4CXGoaokjcciRzBPLHYUuA5Ldm+VcoyoYRGsNMbdNt9umA39oqBMppVvG7KjAiCQBNhuNhzOL7K061IqpqaJuDcpqY7fDH23MbYHe2HF/wB4zWUpOsLqVnUC/iggX3t+uWEPGm0/v/Z1J6oxpbp+n3+hK4DwjuaYRokKLfc/fYYsDkk1Br25Tb3GLBxTZdaggLqCyI9hPp7YhAXx5P8AFc+XDJQjKrtm/BCM47rg9HD0c3gERHz6bXFsQM7SOSzAr0ge5qQK0CQpkBX6C5n/AJxZIAOcYdzucFag1JkIpuCGAALGR4Y5Xsetsa/wXPPNqU3x3F9Rif8Aiibms6mgU6XjsHLz4TzN1M7dNpGIfEc5SyyqxpOS4kAQBt8JNoMdcVvYXKlkdKik1KFTuwpEC1wxHTbf+QYNTw9GpGnUh5+P18unlj0ijtS29DDPJGNd1397M9z3Ga1WDPdoYGhfoSet8OcBznduabGEfY8gRt9Lf8Y941wpaTsiFiqgDxbz5W2ErfFLVrwA3KRPlOMVyhK3ydVwhOFdmaHliLiBOk9L7AHFL2q46tGm9FCxqFlk2sLHkBuLWHM4g9mqzaqgDE/AFEi0uJF+dsV3E8lVaqSyVJgTqB+LSNUnaNzvtjRPK3G0uTHi6aKm1J8ff+irzPEKtYCSQq8jsPQfmb4s6GS2vEDcxaB5i2JvD+yihtOYrCkdOrQNyL3kiOWwk4IanZmiwhZcqAfiPPbyO23lhCxTZpyZ4Q2X6bADxCvqqRNgB4oJn0t9Tih7U8dcU1ywT+9AOudxrkAAc53nri/4zwwirV1iNL6YNrQIJ8jv74CO2dVhXp/yhRoI9fF6cvaMNw+XJRl6rz4VL0ZMyVamaqnXcArJsJIgE+UnfFRW4pWWaffVdIJGnvGix6TGIWYzI/D8yIt03Pz8sJrt4j8/1ONqSXByZO9zyrVJ3JPriZlq0He2K5zh2lUwnNG0aOllTdltWzUr9/16DFY7aifKw/PCa1WAcJpHwzheOGlWatac0mXfZinrrJTBgswE9LyT7AY+gOH5caRphQBYW+WPnHhHEO6dK2+htUTBPIx7Y1fh3bIVI0sbb26+XLGiBjz05WmHVSt3Ss7wAANrnf8A4wFZvilOtntSMKZMKzMYkKJjfcj8sSc1UaskGv4W5KJJxlObz3evE+FXMLBI6STEkx19owUlfwFQnoTrk1zt1WR8k4psp0FWGlgdjBiD0JxRZusawFXX8aBgoMEtFx0iT62wBZnLgrqAgddvLnhunnxT+GqU/wApP0i04pxTe4azNY1Fdm/qapwbKpm8mKeZSV8QRgSGUbSD1kfTGZcKyrLmloAkxWC+Xhe5+QnFlku3TiiUp+NlHhJsTPIj9ThrsUCcyzv8ektHO58TR9P9WI1wgFLZtmpvWmT5/kBjkbEQ1AFA8p+d8clb74YZyzoD9e+M0zn7QszUzDZanTpoe8anqOpj4WInoLDocaIlbeOn5jGQZFD/AGtXIglXrMOkliLxy8WIy0GfDskKdJV3IFzG5Jk/UnHYqKvE2ky6A7GCOXvjsBq9gq9zXuJBKICoxUW8NioAjkeWBNcgKvGAwTvAKWtlmFBjSCOcyFPrfE3iPHBW2Qq9o1xcEwpsdr7nY4e4QzrV30jTfY+KPnGOHl6nLj6r1g+3/Tux6b8nzbSX32LIcMQM0iqLQJMgSDcg78xed8QMwmlZ1yNrgqZG42vfbBKtc6FZjHhEmPOfbp74lVKSVFI3m0xfGrqOixdUvOtzFHqp42B/B6etocawZWFne0gnlgjo5RkMKFpJpvFzaIv5D8sO0aaU9OkRO5+Qv859cN8UzaQ0sICsTBuNsX0vTx6fG4wSsmTNPLL2++xS5GnTy+ar1kJIrKurVyYTeSbA2t1nCTxapSYwpaYEAajE3aNyRe2K2rnk01TB0qGaW3gLqEiLE4rsrxRioqK5p6T4tRmSrAMQDMAK0zt88cnDPPn6hPJ/i3xtX8nXx9LBKq59S5zGp6zKXACaYkEa/hMWsHUuAeobyxY5DsllWQMQzq22okAid4tY7+hxW0dXeFqCd53IZjqY+Ko7Cxa8mPEfYWwQ5bjGsAKNUfGf5eRI6ib+hGPRRSbtmLq5SSjGL7b/APvx5+grI5WjZ6QRUBI8KjxEWkmJsf1bEHtNxVdIQqzySgCiT8Pib/TI9z5YtM5UWkggTyA6kn9H0GA/jlF6g71AWXQ1NgCCZY/HpFiZO07RgpulSF9HCM8qlPjsQOIZ13phTIqKCiMX1s0uIcEG5DgXG2C7hbkUmqEkljN9yBZft9cUHBuDsCGdNJKhVkAEM0BiFBOkaBB8zgtAA0qNth7f8YrGu4/r8sUlCIF9r8gysGcyagJMWFj8PspUe2M27WZUOq/zoZ9RN/p9sbJ2+pD917z/AKRBPobH6xjGn4h3wLaSIbSB72N+dz88Z8i0ztB9H+fj0P3QM5jKjURsPywriOXKkHkfyw/m6JDAHncfr5Ym8Qp6skrsZZXA5bEEdPTGuJw8kXF1JU7B44QSRscLBwl9sWDdCS5O5xMzCxRXz39ziCMXNOjroVf8NOR7Ov5A4poJPkg5Vf4d9pxp3YfIaVqvqDBwgUqZtBJ++MuIK0hyJMRjTv2VUwozCTIBQj3Un8vpi4gyLrjmZ/d8rVqKwRwhFMx+KLR5+vTGQZOvpeWLadzN58vfGuftLywbJBVBLGop0qLkKraiY5CQZ9MY1s3pybBvYEtM1m3uV8I5LqBI6bj7dcVDyZ/4+mJeYUk6REbjebgciT9MOZfglRiAVN+ZsLYBtLktJstuyuQpmm1RpZ/hg2AGwjFJxnNxmGNIldB0qQbiNyCPOcOZfjTJT0KNMSSwO9rCD6/TFQTiyBFl+32dWP45aOTojD6rOJp/abm4gdyD/MKd/kSR9MB+FE4hVBDn+3mcrIyPW8LCCFRFkdJVQfriX2DyIc1HabALIaN5J+wwKA4seE8Yq0AwptAbccp5H1xLIaM1RFsSoI3mP6Y9xn9fjNR2LNoJPVEPkBJE2Fsdi7RKNazQQPReqUKO5Q6SZGhJgmwK6gLC0gb4ezPaCklYpJJAkkAkASDy6rOH8/w2jUolXR11CAwYstyCYGwmBMDEHgvZCrQULSanW1GWYtEab6YIJI/UdeTn6FZpqcnx2/c9Dj6nfS+PfYtst2gJ/hI7KCf7yxCp3gVQsiDOwM2nywtm8bh6tQVabaGKsdROwI0/ESF2jrhjO8HrxTPcpUGju6iKIsGBF7XnoLRiTlODVQddNdLEtL6hM2FpG9iZ2iBBvjUotNIa54YpSi0r91z7/wDPT3F9qOLRTowxVXGsoBcaABHlc3HXDHD6LmBpbUKgRTyKqwBYiZ+EET5t1GJHHaBzFPxIFal8IJ21RIMHnJ+nTCV4PChWzAZBEqoJYkXK6p21H/xGAxxdsVjy41jpbfX9PlyD75erUo1Aqhzcswb4l1DUfMRNurcsTMw1OgV0qXpP8KFLD4ZZiTqZRAN487DF13VKjSdqdEimGLvcEtcKQJ6bx5RgYzWcWq7CkzhKjWBMaViXEmbzbSNvPF6I490t2Oxas+RtOo/fxp72T1z570vRqP3OkBlUQNQOrVG14i3LEjs72pSjVYElkYnWdO3+Kd43t087Ype9RhAqGmbqyKALAXPQEi8+2GqdL8WvSHsSqwoVbKSOpJ28xiKTTs0T6fHKLjXb5/pv8gw7R5utNRKYLTTLK1giqd2Bm50yL/KDiiyhXUCo0wQU0WYHSDpOqDJbwwRJtEb4l8CzH7xRbKudOiFpm4DDTOkrIJA3Anb0w9T7LnvtXeElN30gRI+FR1g7kmJw1rVuY8OVdPF45bV9fR/fv6l/ksxPjcXCgEb+MjxARvG2JNBmepJjSogH/Edx6Ac/XENMs1NAKfiOygmL9SQPr1jFrTpaVCjr8/PD0uxxss9T1fJEDtTk++yWYpx8VJvmBI+oGMIy66g6qbG4m1oufaPtj6Hi5DbGx9MfO2do9xm6tI20VHp36CVE/T54TmjaN/4ZmUG0xivDAmbxYnl5frpiJncyRlggJjUJB8hI+v2wvimdplFFMnXqOrpG0X525fPEHNVfBHpi8UWluI/EMsMk1pIBOEvj2cIc4ac48wS8LQik8izU2Fxa4kTgaXFtk80VlILelwR+vyxTCR2aYVaOsL4w0nfnM26zGLPsV2r/AHSqzVNRR1AOmDcGxhvKfngcOYKkhTY9cPZXL60MEAgTiKyOjVcv+1DIs5Ld8pgKGamCImSPCSd/LpgZz7JXzTVFAemxmm2mxWfMeov0wBA4JuzvFalNIRyoMg7fnhed3EZg/uLo1FRwoVRtfb7YkcSpt3SlAZljYedseVe0zAS1Ki7H8TJe3piJx/jNU02YufhgAQAPT54wKKtbm1t09gEc4ROHCs4SRjqHMG5woHHjDHHFkF4mpThR6XxCGJtOtbEIdGOwotjsQhpnDuN1FajL66dIhghIEfEIJ5WvF4xaU+1VN6yE0SFcvrgG67IARG0XwPNWVAhgAm6gQ0w0QRteNzyGE1Ko0IoOzNqRjtGwnfqY/wAR6YxqTR66WDHJ3Xr+/p7hxle0VM5SpV1lHUuAiuQbTptvtEkdCcLXidLu6T1S01GVwpmytIJEbgQZwF6JABPgEAcj4Tck8hB39MWeZzwZhT1Aqop6TIMWLMFgfzHST68sC8rRnn0kFKk+W38F6BRXCigutWFSranIi45WJjpfoMRsh2kZadIGmp8KyymZ0tBJAj4rEc98QOJcaARNJgoy6vCTsGKyQZ3WCfPFfkKq+EgCWYEuOXhsAD0aR7A35Z8OaTjYMOli4OU+LFZnNP3bLqfTUJqlS0ICWJ2587ciBOKajVClouC0lb6hDSfKSB/5Hri5pBCrN/E0AiNW/Q2jbTfoTOKTMViH8DETMQZO536k/ljQnZuaS3XqWdLJqXVjUsSCrRMt4bRvuAvTwiOeObh5lWa6s86vwkGIAAPWT6DyxGy9QoATLUyx0mR+GLj2DWOLChUCyNVoZUCkNH9QQN4xVB6mt0IpvUJV+8OtiIMEeFWkMOUkffB3wLja1UHeQrxLA2nqwG/l+hgCpPz3Tw6gCdZJsYte8H2wik5LHQTAaACbmPwgrcQefO3SzIT0mTqemjmjT2rv+xq+RUuS5AiYWP5fPz3HzxIqmSowMdmu1GpQlWFblyFraT0by2P0wQ1KvjBFoH541RaaPOZ8coT0yQ+BaPPGE/tc4f3WfLcqyLU2i8aW+qz7422txWmilndQqSW6jSQDbexIHuMZr+1vhzVMnTq6b5eoVPklQ6T7CogHoy4tgRTSbMjK46v8JwlXx7UuMUARBhDYVOENiFClGJeQraW9oxB1YeSr88Qg7nBc4jDD7mcNxiFjWLfs9Rao+hdz+Vz9MVLDE7gnEGo1ldI1DaRI6H6YGSTW4UW09gtTgtRxptqHLfEHtfkKlGmgqfiJgDosYIsv+0BidRpAtEWdgPlBwJ9r+0D5p1LAALMAee+++FRjjvYbKWWvNwUCOQZGGSb4fAw1VW+Hmc4YQcezhIOLIOph4DDNIXxJAxRDyMdhUY7EIGpzMSG5MZKjcxI+/wBcP/vZFgNWn+IZ6xBnmb6frjsdjAe3rZsdrqwYgwHkCQTFweUR8I+ox6maDOq2uqyPLwgTHrMY7HYj7i7tJhLxrJrSoIVJUOy6t5iOW+KbNUhJBkkMCzTtcqI9diffHY7GHoXeLf1CxLyr5/qheUqTYgxpsRbcxcT/ADKfpiuz7DvKcAqpsb33g/W/qcdjsbkVk7+zHMqYU09Mi7rcbGJF+vh9icOAFSuqzAXjxXm06vLp5Y7HYJi8bt0OqyrUVQfa4kne423n2w8mdhF1oQUh5QgEKzH6kW++Ox2KQyWzS+AqlVE0UklnqhQSIlSRJN9/XkY5Y03Ik6lHS0TsPzx2Oxow8HC/FNsqXsCtTK6qYaZavVZZiIFWqur6UonEelxBsymZoQG/eFq6A2waw022F1vyIB647HYl00WoqWOafozDyIx6Wx5jsNOQRcJx2OxZQ8EtjgmOx2IWOYeXKalJWTpEvYCLwOd8e47FEINYXx2Xp6nUDmQPrjsdiyixzyPS2lYsbgz5i2K01CTJM49x2KSCbbHFGFDLlwY5Y7HYqTouKsjaDhJGOx2CQLQ/Q2w+MdjsQo9x2Ox2KLP/2Q=="/>
          <p:cNvSpPr>
            <a:spLocks noChangeAspect="1" noChangeArrowheads="1"/>
          </p:cNvSpPr>
          <p:nvPr/>
        </p:nvSpPr>
        <p:spPr bwMode="auto">
          <a:xfrm>
            <a:off x="0" y="-725488"/>
            <a:ext cx="22479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4348" name="Picture 12" descr="http://www.mides.gob.pa/wp-content/uploads/2011/11/Mil-polleras-y-28-de-noviembre-de-2011-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420888"/>
            <a:ext cx="2051720" cy="1415819"/>
          </a:xfrm>
          <a:prstGeom prst="rect">
            <a:avLst/>
          </a:prstGeom>
          <a:noFill/>
        </p:spPr>
      </p:pic>
      <p:pic>
        <p:nvPicPr>
          <p:cNvPr id="14350" name="Picture 14" descr="http://noticias.terra.es/2011/mundo/1227/fotos-media/panama-navidad-desfile-de-globos-gigantes-para-celebrar-la-navidad-en-panama-02$599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467696"/>
            <a:ext cx="2066481" cy="1390304"/>
          </a:xfrm>
          <a:prstGeom prst="rect">
            <a:avLst/>
          </a:prstGeom>
          <a:noFill/>
        </p:spPr>
      </p:pic>
      <p:pic>
        <p:nvPicPr>
          <p:cNvPr id="14352" name="Picture 16" descr="http://t1.gstatic.com/images?q=tbn:ANd9GcR-hccZaDiPgpXrGGGhNhEjKYBya21xF5qJ3dIUpdRqL6UnJkZBlgDVwdCe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016224" cy="1471920"/>
          </a:xfrm>
          <a:prstGeom prst="rect">
            <a:avLst/>
          </a:prstGeom>
          <a:noFill/>
        </p:spPr>
      </p:pic>
      <p:pic>
        <p:nvPicPr>
          <p:cNvPr id="14354" name="Picture 18" descr="http://t2.gstatic.com/images?q=tbn:ANd9GcQ3pm2VRjjKU249dC66h8CQ3dGwZH4WaNl5ZAyKxslh2OLCLI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17232"/>
            <a:ext cx="2178748" cy="134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t2.gstatic.com/images?q=tbn:ANd9GcRWbFy67ni8dsQWwcoiXSTL5N_C47XqlkIRob3jGQpqi9AMrM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chemeClr val="bg1"/>
                </a:solidFill>
                <a:latin typeface="Script MT Bold" pitchFamily="66" charset="0"/>
              </a:rPr>
              <a:t>Sitios Turísticos</a:t>
            </a:r>
            <a:endParaRPr lang="es-PA" sz="40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Isla Colón en Bocas del Toro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Valle de Antón en Coclé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Portobelo, en Colón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Valle escondido  de Boquete, en Chiriquí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San Blas en Darién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Parque Nacional Sarigua en Herrera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Playa Venado en Los Santos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Ruinas  de Panamá la Vieja, en Panamá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bg1"/>
                </a:solidFill>
              </a:rPr>
              <a:t>Parque Nacional Coiba  en Veraguas </a:t>
            </a:r>
          </a:p>
          <a:p>
            <a:pPr marL="342900" indent="-342900" algn="just"/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chemeClr val="bg1"/>
                </a:solidFill>
                <a:latin typeface="Script MT Bold" pitchFamily="66" charset="0"/>
              </a:rPr>
              <a:t>Escuela República de Francia</a:t>
            </a:r>
            <a:endParaRPr lang="es-PA" sz="28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7410" name="AutoShape 2" descr="data:image/jpeg;base64,/9j/4AAQSkZJRgABAQAAAQABAAD/2wCEAAkGBhIQEA8QEBAPEBAQDxAPDxQQEhAPDw8RFBAVFBUUFBQXGyYeFxkjGRQUHy8gIycpLCwsFR4xNTAqNSYrLCkBCQoKDgwOGg8PGikkHBwsLCwpLCwsLCksLCwsLCwpLCwpLCwsKSksLCwsLCwpLCwpLCwpLCksLCwsKSwsKSwsLP/AABEIAMIBAwMBIgACEQEDEQH/xAAbAAACAwEBAQAAAAAAAAAAAAAAAwECBAUGB//EADMQAAICAQIEBQMCBgIDAAAAAAECABEDEiEEMUFRBRMiYXGBkaEysRRCwdHh8FJiIzOS/8QAGgEAAwEBAQEAAAAAAAAAAAAAAQIDAAQFBv/EACIRAAICAgIDAQEBAQAAAAAAAAABAhEDEiExE0FRYYEyIv/aAAwDAQACEQMRAD8A53EYAEWt2JNiuX16zO+EbUDfW57LifBdGUFCEBJG+4Ddh7Tz+XhadwxUEEnb9JN9PafDQzejwo5TleRD+HnQ8mXGCU8pTyiuE4ojZ9x36j5nXw0QCNx7Tnjh47FjZd12/ac+SpdHPkqXR0BIYyuPNfMUfxJectcnLXIjKZjytNOUzFlM6YI6YIzZjMrmaMhmZ52QO2AhhKkRpEjTLpl0xWmGmN0w0w2GxWmRpjtMNM1msSVldMfplSkNmsSRKkR5xyDjhsbYzESumaWEW0dSGTEkSKl2ErHDZEIQmAEIQhAwkgSQJYCKxGwqEmEAln2bNix743TbYkg9DvOD4v4SAbSgG3QXZ5dfab/C+N30sbPQtvY7To5+AGU/+MXppt9vkfE8FXJf8nl/6VxPEpg3AO29b9I5+GCmgQw7id/Mql2Zse4Qrp25zjBIrmTcxa4owYo1V2hEsRyKjHJ8sQLSpyQA5F5eCB5Gj9xMGfgH6U3wf7ze2aKfiJWEpIrCUkcbNgYc1YfQzKwndfiojJxF9vxOuGR/Dshkl7RxtMNE6LOOw+wiyf8Aalty25j0SfLmiQVh2DsI8uHlx2iGmbY2wjRIKxxWVKw2GxJWUYR5EWwjpjJmdhKERzCLYSqZRMSRKER2i5TTKJjWKqFS5WTUNmsXUkCXqFTWK2QBLCFS644pJsiEbphNYtn0NBvfKdngOI3Fk7fqqcpFqpvy5RrBXoK2FT5uEtXZ5GOVOzrkKb0KrHmSebX0ucfjPBGYFxQY9OWredTh8tpaiu55QRLI731O07pJTo7ZRU6s8tk4dlYof1DY1vF5LXmK+ec9B4l4cLtDT9T0PsZxWcozK2PzHZa9Vkj3E5JQp0zklBxdMyO8TlaoZGABBB1CZ8jR4xGjEh8sS+WRlYdOUSTc6IxOmMSWaLJljtseUhhKIoitQqWCywWGw2UCwKRgWWbHUFg2E6ZBSN0yRiJms2xn0yjLNDY6lca+1xkw7GbTFtNLKLNxbJW8omOpGVliiJpZblci7SqZRSM1SKjmxSCKEexthLJUiozRJOPbaNsDYTUkJcfjxDrBlg2FchYx1L6ZOmAEwllahLFhJjGtn0VBNCQfhSvLcfkQSfNJNM8hJp8mzBmqrvT2B2mvFkBmDHNOJuU6scmdWORrfEGBJPqHKI4nCCBQq/8A6H1jceXtIfl0/rLumi7po8r4zwLIS2m1PNvc/wDLtObxmPqCpAAA0CwTPbhRdsGZaPLnOdk8Kxvk1Ljq79K1pJ7kSNa9ENdejyKZLVUYEANV1f0lX4Za1K2ogmxVULnX4zwrKjgMKRRrBx+uyOQPUTmYQCXYpkYkEpp3o31Me6GujJkxMDuCPmNXGDW01gWQ2UkjSQNNbN0BiMeFtQ9JGr9NiucO1obayowD6QOIWBfzOlmxkE48m5RSMeijZ6X3mNztRBB+OxiKTYik2LHD77ScvDmr3/pGYut/73jcnDkYgxbZnOled119obdm25Mgxbe8lEPTpNHDtTLp52N+de81cf4TkTS4pvM1EFCNxzO31jK2a2crTZ36xeXAVLDlVGjsd+3edXhuDHkZHYKWWitvpYAGiADzMocCOTlAyMqi6IJ5DlcdcDKVHHyYxzveRhdL9a2OXbfvOtj8Ntg74yqMTpB5czz7RWXwJ/WTpRRZUfqJ+3tG3j02HyR6bOWMOrUFo1Zodh1metjXQbzraNARVI1G/Wlbg7EbyV8FCpkLBiQdiDS8vzG8sV2N5UuzjKCdup5XFNiO4rkfp952OG8PQrk1BtYAZCSQJn8vkpYAE/Ne8osqvgZZVboyJhobgyzodOqtgaM248gAJYl0ooN6I6zKuDmCDbAlRdb+/eFSsXf6ZS0h41sekkOCtDt16RTWRv0lUVTspUAZZchAIHXnIoVd79pZDFYSQRJj0az68okPwwPLYy4jBPC1T7OXVPsy+SRLLNYkNhBh8fwyhXQi5d84NbVtBsB6bzNlscxA24gbaHNlPeLR6sghSBt73MjZ6i24gGQeUi8pv/ivXjN6QvMnrtvcwcZnxmwu9tvYo/cRTZYpyDJvK3wJLI2Jy+Gq+ytopS5s1q3/ACZoxZWJQnKNhoJZANAJG4r6S+MK5RGOlRtY7dIh+HFkK1rZokcx0MZT47NtwMTgUxscyZNXlmwGJrJdghTU6wyIcauVBcJqWgGrvfsJhwt5baEcZENV7EipndX/AE6jpBO1nkTuNpXy6j+SjZxeZB6m8rJ5mPQQq6WTqCe539ovj0xpjXEEFMt6iQaN9O3MyqcLjJB1VzJU7jblvICK2oMaU8qF6R7TPK3/AEDyN/0OF4BXRACpZVtRZuid7Ii8PGKr6tP/AKmGmizIOhNXtftFjAFJot13B0mvpN3C8WqKo0Biu2/aCM7fdCqa+mThsyNxDuBj/mZQyjSSf2iV4ly2cINBybeWF1Kx6i+QmvAVGTUUAUknSDVX+8U6CybNXtvZA+YPJSA8hgObN6Rv6WJAYja9iJC+H5S4bzEDZBVCyBfTeanzKvUD6zLl8QUfzfazApyfSFU5PpCW8KVG3LWDy26TXx5QpWsuXAJOqihHQ7e052TxJf8At9onN4sCqrX6brbffvvLKM32U1yS5ZrbEqP/AORnddNHSw+nMTl5+GTU36wLNCxY7SD4hRBFgg2OXMRfFeI+Yxdubc6FCdEISRaMJoWOG32at9r5Sc6ljqBUMKAA612izmHeQXl0mUp3ZV8x1EspJIo30Mtkyci45Vf1gMo9ViyeR7GV4nIHN1psAEL7dZVIZLmqDFwtvYrSPVZoiquVTGCpYFb1Fa731AivJbSSDag+oA8vciQlAbg2eRG28ukPrfTKlCNqO0mXZ1Br1/frIlSiv4fXUjBEqYwNPBizlTGiWuLBk6pSx7LExTmWLRDvFkwSYnNiU8wPptMeXglPIkfma3aIYzknRyyoxtwbDkwPyDK+Q3t9DNUJMmZRhbt+RLDC3Yfeaak1BQKEeS3+kSwxHuPvGaZNTag1FeV/2H0k6B3MuVlGhoFIi1HSLfiOwg0RkMFsWyMnFN3r4mLNlJ5kmMyNMeV5aES0Yi8rzM7RmRpmdp2RR1RRRzEuZZmiXadEUXSKsYsmWJimMskOkBaU1QJlCZZRKJDBnPzLDMIiRKKKDqmalyfbr7yMravYcx7TOGMuHjqINK5LBB7/AIhK6oRzcn15WjA0yh5cPPl1I81SNIeTrmfzJVs4Efcbc0NkiHeIfiu0zZOIPf7SUsiJyyGlmi7mJ3PeLMldkrs6VSQs5oY9zGLxDDqf3ms1o6GmTomVPESOYB+NjNOLi0brpP8A22/PKUVMZUw0yDHnHKFI2gWhJlGjWiHMRk5CshmXK0bleY8uSLFWIlYrK8x5GjcrzLkadcInVCJTI0zu0s7RDNOqKOmKIYxLGSximMvFFUgYxZMljFky0UUSAmVMDIlkiiQQhCVSGCEIR0jBCTCPRj6kMkk5qmJ+JA61Mz8d2/M+LSkzwUpM6ZzxTcSo6/1nMOcnmTK+ZG0fsbR+zoPxo9zEtxo7GYy8rcZY0MsaNn8YOxll4hT1r5mC5IMPjQfGjpAA8jfxJqJx8Jr/APVdqup9R01/u8Xj4k/PzEcGTcH6NJlDNPD4wxIYjGQusB9tXXbvHompvM0oNP8AIdg1LvMoMCizDi4xk/Sdux3H2m3F4up2YaT91/xOfxGUM5atKk3Q6CZ2x6mK4wW7dzKR+Dx+HfIB3u5mzGYfCOOxoWXLqAbZTvSHe7F+/wCJR/EVYsATzIF16hexhlB1YJQZOd5jyvL5ssx5HhhEMIlcjzNkeWyPM7tOuMTqjEh2iGaWZolmnRFFkiGMUxlmaKYy0UUSBjKSTIl0iqREIQlEhghCEokYISZEokYIQhHox7QITzMuEEMYBIFgWQLPIe8a+D1lFZWFXq2VeV9Z8geRyVXHZoCzI8vcjTuOe3KKTP6gAfVdCu86uPxjykXH5QDV6nAtmBsmzXf9oEueTUc7yrF6drq+kfw/D2CQK0WSwPq+KM18HkQsAzEC1YBSLN9JXxTCmMWNSsWOx31L0JP+84FbFtsxfwJK6gbu9ubD5Efh8KyqykrQBDWQKr4MnAy+nVk0Ebi606RvzmpvFS/pG9CiVY+rfn7Cprdcm2dcmlDqOZcxXQwBvlR7ivecUYgXKpZ/4+/9p2uKVSuvFibR+lmfcKWNAje+fWZeLxeQ7Kp1Chd1YhdpAlaRP8Rsdatr0DSQNR1L+0rxma0TzQMeTbYD0upYeo/mUHiGhXVLp6BvtVTFn4EhVcnZha72Zk7XJk7XJs4bEmR3VaYLuCxKhvx+8z5XbzfVpxMRV9F257TEqMCKauhO/L3rpN7+YMjsoTIFQB6IYUb/AGqMo/DVzwc7MykEWAVBogE+Yb7yzcOCiKxCPbMbAG1WN+sY2BWFNrDgi1A/l9r+RMOfMNkptm5mtVDlUrHnodc9CmzlTR9QvbvB2NE0aHPblJ4oK1kayx2B5KCP8RKFwCGBFb/I7SqSqyqSqxbvKKATTEgV2mnNxWMoL2ddgB1I7+0y5MgY6m2Xltv0lY2OrrqhDtEs0e+MA3e3PsaictG9IO25vtLxKxdimMoTAmROiKLpBIgYSiQ4QhCUSMEICEokYIQhKJGJhIuTGox7fxDxNc5TQnlkWCEAKgXz23Ji8HCNoyOrWCCBsLIrnvy6/aK4LMoph12IAsCz1mk61HlEr631Mws6Vsbfj8z5GT9I8uTfRy+HrUNTFQDuRzE3JxqLYALk2CW6jpEZ8w1tpIddgCRXT3mfHxCKba257LKuOxVx25aN2POq/pFkqN2H6T/1kZeKNmuo9RO9+85WTxDf0ihZoczKNxbHrCsL7YVhOogJGo2VEbh4nTdDmpHOiJyceVqrUaPMd5dL6fvM8f0Dx/TopxbAFNbAE7iyAalG4th/Mf3mTr6jA5fxBoDVGpeOIO4Brodrjc3iQYk6Avsp2nO2J7SXx9jD40Zwj7Na8eB/mXwMjBy2TQQLXY+o9v8AE5gJ7XFHIY6xIPiXo6/DZQz+vKyWCNW7H45zJnfoTdcphGTeSeJPeMsYfHTH+ZQ22Pe/6SuUllsEjSKazzHtMxzGDcRYAPIcpRRY2jFWRdVvzuQpY7DkN6ksR0MhOIKcqB7yxR8rgZnYmr2YUCPbvE5GItaHbb+8nHxOzA3vuK7mLw5xuGuj279I8Y0ZRa9dFRjI5ix/eVb2lmy7V/pgXF8ug+8skyisXCWFE9hzgy9iJVDWVhCEog2TIkyJRIwQhCUSCEIQjgs9ZxHh6ooDZt23IU2PaIy5fLxlRkVg2523Fj5mfhQpYhgSa2rbcd/pOfxTnURyoz5eGNt02cscdumzRj4lbOvVp6BeZPvEDLRsd/xEiMXlOnVI6dUh2oHlzl0F2YnE9RitEaEaLqYxWqJEtqitCNDtVyCZRT1i2yQJC0N1S6NtMuqHmRtTND/MIEqpBijmNe0qcsbUGo1gv1imUE7GByymqMkwq0Dr9Yhmjw/OWGTfl0jI27XZmLSLsRjqO1fEUcXvKJDqSZQwklZWVRVBJEiEogksb32+BBSZEJRI1cEwkGEokaiahULhcqkAiEkQlEg2EIQjUA6fF8SwpbrTa+nbb5Ex8973lsrWZSp89FUgxVImWEqBLiELLiXEosvJsmyQYFpBkeUT7TCkF5UtHrww62fxHDGo5AQbJCuSRh1Qo9j9jOhcnVNv+CvJ+HP1mqo/YxeqdTVIMKyfgnk/DnPluUudFsSn+UfaKbhF9x8GOpo3lRjuQDHtwXZvvFtw7DpfxvKJph2iyrH7ytyrX1/Mi5ZIZItcsqX/ALvF3JOQyiQa+AcXaUKGXTJR3kO28oojJsoYXLAit5XVKKI+wQhcpcoojJl4SmqTqlEglpFyNUJRI1E3CVuENGo2QhCfPDEywkQgFYwS0IRGIxiy8ISbJssJMIRSbCEITCMIQhCKwkGEISbKysISkTFWFzn5huYQnTiL4vYuEmE6kdBEIQlUYrCEJVGIMgyISiCVMrcISiGLsZW5MI7GXRcGEIQBP//Z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7412" name="AutoShape 4" descr="data:image/jpeg;base64,/9j/4AAQSkZJRgABAQAAAQABAAD/2wCEAAkGBhIQEA8QEBAPEBAQDxAPDxQQEhAPDw8RFBAVFBUUFBQXGyYeFxkjGRQUHy8gIycpLCwsFR4xNTAqNSYrLCkBCQoKDgwOGg8PGikkHBwsLCwpLCwsLCksLCwsLCwpLCwpLCwsKSksLCwsLCwpLCwpLCwpLCksLCwsKSwsKSwsLP/AABEIAMIBAwMBIgACEQEDEQH/xAAbAAACAwEBAQAAAAAAAAAAAAAAAwECBAUGB//EADMQAAICAQIEBQMCBgIDAAAAAAECABEDEiEEMUFRBRMiYXGBkaEysRRCwdHh8FJiIzOS/8QAGgEAAwEBAQEAAAAAAAAAAAAAAQIDAAQFBv/EACIRAAICAgIDAQEBAQAAAAAAAAABAhEDEiExE0FRYYEyIv/aAAwDAQACEQMRAD8A53EYAEWt2JNiuX16zO+EbUDfW57LifBdGUFCEBJG+4Ddh7Tz+XhadwxUEEnb9JN9PafDQzejwo5TleRD+HnQ8mXGCU8pTyiuE4ojZ9x36j5nXw0QCNx7Tnjh47FjZd12/ac+SpdHPkqXR0BIYyuPNfMUfxJectcnLXIjKZjytNOUzFlM6YI6YIzZjMrmaMhmZ52QO2AhhKkRpEjTLpl0xWmGmN0w0w2GxWmRpjtMNM1msSVldMfplSkNmsSRKkR5xyDjhsbYzESumaWEW0dSGTEkSKl2ErHDZEIQmAEIQhAwkgSQJYCKxGwqEmEAln2bNix743TbYkg9DvOD4v4SAbSgG3QXZ5dfab/C+N30sbPQtvY7To5+AGU/+MXppt9vkfE8FXJf8nl/6VxPEpg3AO29b9I5+GCmgQw7id/Mql2Zse4Qrp25zjBIrmTcxa4owYo1V2hEsRyKjHJ8sQLSpyQA5F5eCB5Gj9xMGfgH6U3wf7ze2aKfiJWEpIrCUkcbNgYc1YfQzKwndfiojJxF9vxOuGR/Dshkl7RxtMNE6LOOw+wiyf8Aalty25j0SfLmiQVh2DsI8uHlx2iGmbY2wjRIKxxWVKw2GxJWUYR5EWwjpjJmdhKERzCLYSqZRMSRKER2i5TTKJjWKqFS5WTUNmsXUkCXqFTWK2QBLCFS644pJsiEbphNYtn0NBvfKdngOI3Fk7fqqcpFqpvy5RrBXoK2FT5uEtXZ5GOVOzrkKb0KrHmSebX0ucfjPBGYFxQY9OWredTh8tpaiu55QRLI731O07pJTo7ZRU6s8tk4dlYof1DY1vF5LXmK+ec9B4l4cLtDT9T0PsZxWcozK2PzHZa9Vkj3E5JQp0zklBxdMyO8TlaoZGABBB1CZ8jR4xGjEh8sS+WRlYdOUSTc6IxOmMSWaLJljtseUhhKIoitQqWCywWGw2UCwKRgWWbHUFg2E6ZBSN0yRiJms2xn0yjLNDY6lca+1xkw7GbTFtNLKLNxbJW8omOpGVliiJpZblci7SqZRSM1SKjmxSCKEexthLJUiozRJOPbaNsDYTUkJcfjxDrBlg2FchYx1L6ZOmAEwllahLFhJjGtn0VBNCQfhSvLcfkQSfNJNM8hJp8mzBmqrvT2B2mvFkBmDHNOJuU6scmdWORrfEGBJPqHKI4nCCBQq/8A6H1jceXtIfl0/rLumi7po8r4zwLIS2m1PNvc/wDLtObxmPqCpAAA0CwTPbhRdsGZaPLnOdk8Kxvk1Ljq79K1pJ7kSNa9ENdejyKZLVUYEANV1f0lX4Za1K2ogmxVULnX4zwrKjgMKRRrBx+uyOQPUTmYQCXYpkYkEpp3o31Me6GujJkxMDuCPmNXGDW01gWQ2UkjSQNNbN0BiMeFtQ9JGr9NiucO1obayowD6QOIWBfzOlmxkE48m5RSMeijZ6X3mNztRBB+OxiKTYik2LHD77ScvDmr3/pGYut/73jcnDkYgxbZnOled119obdm25Mgxbe8lEPTpNHDtTLp52N+de81cf4TkTS4pvM1EFCNxzO31jK2a2crTZ36xeXAVLDlVGjsd+3edXhuDHkZHYKWWitvpYAGiADzMocCOTlAyMqi6IJ5DlcdcDKVHHyYxzveRhdL9a2OXbfvOtj8Ntg74yqMTpB5czz7RWXwJ/WTpRRZUfqJ+3tG3j02HyR6bOWMOrUFo1Zodh1metjXQbzraNARVI1G/Wlbg7EbyV8FCpkLBiQdiDS8vzG8sV2N5UuzjKCdup5XFNiO4rkfp952OG8PQrk1BtYAZCSQJn8vkpYAE/Ne8osqvgZZVboyJhobgyzodOqtgaM248gAJYl0ooN6I6zKuDmCDbAlRdb+/eFSsXf6ZS0h41sekkOCtDt16RTWRv0lUVTspUAZZchAIHXnIoVd79pZDFYSQRJj0az68okPwwPLYy4jBPC1T7OXVPsy+SRLLNYkNhBh8fwyhXQi5d84NbVtBsB6bzNlscxA24gbaHNlPeLR6sghSBt73MjZ6i24gGQeUi8pv/ivXjN6QvMnrtvcwcZnxmwu9tvYo/cRTZYpyDJvK3wJLI2Jy+Gq+ytopS5s1q3/ACZoxZWJQnKNhoJZANAJG4r6S+MK5RGOlRtY7dIh+HFkK1rZokcx0MZT47NtwMTgUxscyZNXlmwGJrJdghTU6wyIcauVBcJqWgGrvfsJhwt5baEcZENV7EipndX/AE6jpBO1nkTuNpXy6j+SjZxeZB6m8rJ5mPQQq6WTqCe539ovj0xpjXEEFMt6iQaN9O3MyqcLjJB1VzJU7jblvICK2oMaU8qF6R7TPK3/AEDyN/0OF4BXRACpZVtRZuid7Ii8PGKr6tP/AKmGmizIOhNXtftFjAFJot13B0mvpN3C8WqKo0Biu2/aCM7fdCqa+mThsyNxDuBj/mZQyjSSf2iV4ly2cINBybeWF1Kx6i+QmvAVGTUUAUknSDVX+8U6CybNXtvZA+YPJSA8hgObN6Rv6WJAYja9iJC+H5S4bzEDZBVCyBfTeanzKvUD6zLl8QUfzfazApyfSFU5PpCW8KVG3LWDy26TXx5QpWsuXAJOqihHQ7e052TxJf8At9onN4sCqrX6brbffvvLKM32U1yS5ZrbEqP/AORnddNHSw+nMTl5+GTU36wLNCxY7SD4hRBFgg2OXMRfFeI+Yxdubc6FCdEISRaMJoWOG32at9r5Sc6ljqBUMKAA612izmHeQXl0mUp3ZV8x1EspJIo30Mtkyci45Vf1gMo9ViyeR7GV4nIHN1psAEL7dZVIZLmqDFwtvYrSPVZoiquVTGCpYFb1Fa731AivJbSSDag+oA8vciQlAbg2eRG28ukPrfTKlCNqO0mXZ1Br1/frIlSiv4fXUjBEqYwNPBizlTGiWuLBk6pSx7LExTmWLRDvFkwSYnNiU8wPptMeXglPIkfma3aIYzknRyyoxtwbDkwPyDK+Q3t9DNUJMmZRhbt+RLDC3Yfeaak1BQKEeS3+kSwxHuPvGaZNTag1FeV/2H0k6B3MuVlGhoFIi1HSLfiOwg0RkMFsWyMnFN3r4mLNlJ5kmMyNMeV5aES0Yi8rzM7RmRpmdp2RR1RRRzEuZZmiXadEUXSKsYsmWJimMskOkBaU1QJlCZZRKJDBnPzLDMIiRKKKDqmalyfbr7yMravYcx7TOGMuHjqINK5LBB7/AIhK6oRzcn15WjA0yh5cPPl1I81SNIeTrmfzJVs4Efcbc0NkiHeIfiu0zZOIPf7SUsiJyyGlmi7mJ3PeLMldkrs6VSQs5oY9zGLxDDqf3ms1o6GmTomVPESOYB+NjNOLi0brpP8A22/PKUVMZUw0yDHnHKFI2gWhJlGjWiHMRk5CshmXK0bleY8uSLFWIlYrK8x5GjcrzLkadcInVCJTI0zu0s7RDNOqKOmKIYxLGSximMvFFUgYxZMljFky0UUSAmVMDIlkiiQQhCVSGCEIR0jBCTCPRj6kMkk5qmJ+JA61Mz8d2/M+LSkzwUpM6ZzxTcSo6/1nMOcnmTK+ZG0fsbR+zoPxo9zEtxo7GYy8rcZY0MsaNn8YOxll4hT1r5mC5IMPjQfGjpAA8jfxJqJx8Jr/APVdqup9R01/u8Xj4k/PzEcGTcH6NJlDNPD4wxIYjGQusB9tXXbvHompvM0oNP8AIdg1LvMoMCizDi4xk/Sdux3H2m3F4up2YaT91/xOfxGUM5atKk3Q6CZ2x6mK4wW7dzKR+Dx+HfIB3u5mzGYfCOOxoWXLqAbZTvSHe7F+/wCJR/EVYsATzIF16hexhlB1YJQZOd5jyvL5ssx5HhhEMIlcjzNkeWyPM7tOuMTqjEh2iGaWZolmnRFFkiGMUxlmaKYy0UUSBjKSTIl0iqREIQlEhghCEokYISZEokYIQhHox7QITzMuEEMYBIFgWQLPIe8a+D1lFZWFXq2VeV9Z8geRyVXHZoCzI8vcjTuOe3KKTP6gAfVdCu86uPxjykXH5QDV6nAtmBsmzXf9oEueTUc7yrF6drq+kfw/D2CQK0WSwPq+KM18HkQsAzEC1YBSLN9JXxTCmMWNSsWOx31L0JP+84FbFtsxfwJK6gbu9ubD5Efh8KyqykrQBDWQKr4MnAy+nVk0Ebi606RvzmpvFS/pG9CiVY+rfn7Cprdcm2dcmlDqOZcxXQwBvlR7ivecUYgXKpZ/4+/9p2uKVSuvFibR+lmfcKWNAje+fWZeLxeQ7Kp1Chd1YhdpAlaRP8Rsdatr0DSQNR1L+0rxma0TzQMeTbYD0upYeo/mUHiGhXVLp6BvtVTFn4EhVcnZha72Zk7XJk7XJs4bEmR3VaYLuCxKhvx+8z5XbzfVpxMRV9F257TEqMCKauhO/L3rpN7+YMjsoTIFQB6IYUb/AGqMo/DVzwc7MykEWAVBogE+Yb7yzcOCiKxCPbMbAG1WN+sY2BWFNrDgi1A/l9r+RMOfMNkptm5mtVDlUrHnodc9CmzlTR9QvbvB2NE0aHPblJ4oK1kayx2B5KCP8RKFwCGBFb/I7SqSqyqSqxbvKKATTEgV2mnNxWMoL2ddgB1I7+0y5MgY6m2Xltv0lY2OrrqhDtEs0e+MA3e3PsaictG9IO25vtLxKxdimMoTAmROiKLpBIgYSiQ4QhCUSMEICEokYIQhKJGJhIuTGox7fxDxNc5TQnlkWCEAKgXz23Ji8HCNoyOrWCCBsLIrnvy6/aK4LMoph12IAsCz1mk61HlEr631Mws6Vsbfj8z5GT9I8uTfRy+HrUNTFQDuRzE3JxqLYALk2CW6jpEZ8w1tpIddgCRXT3mfHxCKba257LKuOxVx25aN2POq/pFkqN2H6T/1kZeKNmuo9RO9+85WTxDf0ihZoczKNxbHrCsL7YVhOogJGo2VEbh4nTdDmpHOiJyceVqrUaPMd5dL6fvM8f0Dx/TopxbAFNbAE7iyAalG4th/Mf3mTr6jA5fxBoDVGpeOIO4Brodrjc3iQYk6Avsp2nO2J7SXx9jD40Zwj7Na8eB/mXwMjBy2TQQLXY+o9v8AE5gJ7XFHIY6xIPiXo6/DZQz+vKyWCNW7H45zJnfoTdcphGTeSeJPeMsYfHTH+ZQ22Pe/6SuUllsEjSKazzHtMxzGDcRYAPIcpRRY2jFWRdVvzuQpY7DkN6ksR0MhOIKcqB7yxR8rgZnYmr2YUCPbvE5GItaHbb+8nHxOzA3vuK7mLw5xuGuj279I8Y0ZRa9dFRjI5ix/eVb2lmy7V/pgXF8ug+8skyisXCWFE9hzgy9iJVDWVhCEog2TIkyJRIwQhCUSCEIQjgs9ZxHh6ooDZt23IU2PaIy5fLxlRkVg2523Fj5mfhQpYhgSa2rbcd/pOfxTnURyoz5eGNt02cscdumzRj4lbOvVp6BeZPvEDLRsd/xEiMXlOnVI6dUh2oHlzl0F2YnE9RitEaEaLqYxWqJEtqitCNDtVyCZRT1i2yQJC0N1S6NtMuqHmRtTND/MIEqpBijmNe0qcsbUGo1gv1imUE7GByymqMkwq0Dr9Yhmjw/OWGTfl0jI27XZmLSLsRjqO1fEUcXvKJDqSZQwklZWVRVBJEiEogksb32+BBSZEJRI1cEwkGEokaiahULhcqkAiEkQlEg2EIQjUA6fF8SwpbrTa+nbb5Ex8973lsrWZSp89FUgxVImWEqBLiELLiXEosvJsmyQYFpBkeUT7TCkF5UtHrww62fxHDGo5AQbJCuSRh1Qo9j9jOhcnVNv+CvJ+HP1mqo/YxeqdTVIMKyfgnk/DnPluUudFsSn+UfaKbhF9x8GOpo3lRjuQDHtwXZvvFtw7DpfxvKJph2iyrH7ytyrX1/Mi5ZIZItcsqX/ALvF3JOQyiQa+AcXaUKGXTJR3kO28oojJsoYXLAit5XVKKI+wQhcpcoojJl4SmqTqlEglpFyNUJRI1E3CVuENGo2QhCfPDEywkQgFYwS0IRGIxiy8ISbJssJMIRSbCEITCMIQhCKwkGEISbKysISkTFWFzn5huYQnTiL4vYuEmE6kdBEIQlUYrCEJVGIMgyISiCVMrcISiGLsZW5MI7GXRcGEIQBP//Z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7416" name="AutoShape 8" descr="data:image/jpeg;base64,/9j/4AAQSkZJRgABAQAAAQABAAD/2wCEAAkGBhQSEBQUExQVFRUUFBQVFBUVFxgVFBQVFBQVFBQUFBUXHiYeFxkjGRQVHy8gIycpLCwsFR4xNTAqNSYrLCkBCQoKDgwOFw8PFykcHBwpLCopKSksLCk1KikqKSkpKSkpKSkpKSwsKSwpKSwpKSwpLCwpLSksLCwpKSkpKikpKf/AABEIAMIBAwMBIgACEQEDEQH/xAAaAAACAwEBAAAAAAAAAAAAAAACAwABBAUG/8QAOhAAAQMCBAIIBQMEAgIDAAAAAQACEQMhBBIxQVFhBRMicYGRofAUMrHB0RVCUgYjYuGi8XKCB1Nz/8QAGgEBAQEBAQEBAAAAAAAAAAAAAQACAwQFBv/EAC0RAQACAQMDAgQFBQAAAAAAAAABEQIDITESE1EEYSJBsfEycYGRoSNCwdHw/9oADAMBAAIRAxEAPwDytVjCM9JwNNxB/wDyqbTwB97JuFxrGvHWg9VUtmHzUKg0c3uI9Cufiujcv9ygbO+ZmxHAAm+9tRFuR4Cq1/ZcJa7UcDyOx+8L5GVTPsqdl1GtSrOfShzhBqUx8lVpFqtPk5v3F4hd+jiqeIpaS12rXagjVpHELz+CqOZlpE5nU5OHqaCo03dRdOh3HAhdihUa8Go3suOp4kaZhvuOOo4L2el/FNc+PMM58b8MNfoV1GTQOdl/7TiQ4TeaT9QZg+G6vAUm1CX03OpVmxnBEZp/+2nobyJEcV0KHSTXsc7TJOdupaQJPeIuDusVXHsL6dVpF+w4Gzsrycpjk4f8l7p0tPH+pjx84cuqZ+GR4+uJD3D5P7ddms033DhxEiQe/gVmxFBzYpzO+HfxnWk4rbj6RMPaJcAQW7VGH5mH6hZ8GWvpmmbtHyE65ZgdzmmWnu5rGtpdWc4z8+Pf7/UY5Vudg6uQg/sqG4/g829TY+B4rsiq0LjUm6sfBB14HYOHDYHmAVooOIEOMxoeI2J57LfoZ6Me3P29lq1PxQ6ba7TY/wDSOwM208CudnRNrbHT6cwvbOlEcft/pzjN03YsQlHFt4LBfZQFdYxZmWp1edlQrXWfOjbUTQttGLCJuLCyAq7Io23trSjD1z2PhNbXJRStsNVAXlZqtUhK69VK20v5oHPWTrlBVG6elNEhUUh1dKNRNJqVFp4rM2si6/vRQNLShcg64nRVmcoiKBzlRJSy4pRmZRLhUpPI0K2V7m2DZFtcpNwb/tKf0h0SI6ylZ242Ngb8DzVtwTarJJDajSG5v2kO+UOG7T9StXRxJBY/W07hwFpnxPovxky+lEfyz4OKjQSDOjhoQRcHvm4IVYh85ho6RmEauiWu/wDYHbcFaaWHDHmBAdruOR81hx+DcwlwBLR3nszOWP8AE3Gm6Mcov6CdtmajhiJa03yzlNpB+ZonvkcDPFZKzoIDZAuZNyI2HOQutUxAAFQGG5bndp0juN/JY6hbUvAPHSeTxGjvwvfhqfDf7w5zFOvQ6Tc0NcbtcASN2ui8TtY+Se8X66mJAPbHgJI8IkbwDsufhMMMhZMjUGdJ0PgY8HFaMH0kadPKJJuJI7Wbi7u+y76OvjMThnPHH+HPPCt4h2DcA6giQdoP+kbXeW642CqVMlj22/tNmubJ/bsR9wt2F6TDnuaRlIMRIuOI8fovXh6jDVm/7o59/wDvkzOM4/k302KzQSRVumdavpxMzFvNO0mUmwl1NVeeVFpBaEbQglTMFJoaFCUlr1edFIzMrDyEvMoXwpWY+qShQ9aqzqpDhXCTnVdbCalWdCopJrpbqqqVtLaqvrQsfWqjWVSttL+aVUqLIXocyaFtRqqdcshcqzq6VbdJUWIVTxUR0q3NoYTISx9wW5TrDmO+7Tfw5omtfTIHzDNDX7jYtfzki+/eqfigBLtBcOnYxb3uFp69pkEyKjSCOMjUeQX4W54yh9ivA8XT7GZogmIuAc2sX1BgBDRqBxyOkSMzdRYajvB9COCCnWBoOZUkhpLHTvaQWnYxcHlyWXBvNIOaTnyQ9rv5MJyk34HXhK1UZY/kJ2kt9DKalIgxEgay0xN+Rhy8+3NSe5hm5g2lpMSI4r0vSeKmmHsEupkGB8wBMFp85Cy4KjM9YA9s5mucAZY4hzZPIiCOQ4r0aWVYzMsZwDA4wZxmsD2T4iHg++Cbj6uRzXQTJcHZSCM7fnBB4iDbWVVWiJzsDC4HstIDWDSIE6a66FbK2H62gGVQGOfGQzY1GyQ1u5sCBrZxHBF49UZR+oiLiiqGMc1wc5uYG0gXDdfDw4BaMYWntTJBAInsjg6NgePHvXCoUXGkGl4BM9nNlIAPyvzC328E94qMY0Q982+QHOy8hz2yCIm4OwXo7c3cDeql16XSL76b63Ntbc7+ap/S7pMBo4EnUcfNZMP0ZXcDlpPIcCB2SMsi23GLjWFdH+ncRoWOETEmADpqT38F7cNbViOXKdOOaaKPTLgILcxnYgWWxnSzSSDII4j8JeE6GqU3AuY18C7c7Qc3Gb2/0rxXQlV7iWNYATcdYB32sR5L0Y+p1Ijy5zpRQ6XSjXEi4jja3H0TxXHEJDv6erkC9McpJ77ga3Kjf6bf+6Tc3a4NEbajVejH1Gc84uc6ceWkVFeeVhb/AEnW/k0X5+kLXQ/pes0g5xY31gjgusa9/Jjp9zcyrOtw6FfxHp+VP0Z3Een5XXuY+Walh6xDnXQ/RHcR6flX+hn+XvzV3MPKqXNL0DnLqfoR/kp+h/5K7uHkVLkypmXU/Q/8vfkq/Q+fvyT3cPKqXLzocy6zug+fr/pT9E4n1jw+VHew8mpcnMhzLqu6F5+/JAehjxV3sPKpzZUldD9H5+h/Cn6R/l6H8J7uHlU58qLoDog8fQ/hRHdxVPOO6OeTdsN1ygg5XFt4iQJDpG1yNgU/C4RwaBI7JljhBkaZSD3wQrwdKkx5Ds7mkf2yCCY/i4R8wny8VqlrHZ2POUkdYw/M06F8QOF+Nl+Pzjh9iPLZS6PDq4Z1gy1A1pfBF47JO4MnwsvQH/45p9WXB5c5rXWMZTmbDmm5lpgcONlx+kKn9vI00+yWOa+mO0Rpcg3sZ02XXr/1bULA0NdMT/aae0LCJO95gHiuul0RM40coR/9EYMYY1mZg6owTnLiJFzSygjcFukheT6RwrS1zKbBTFixgcXTG1zNyYid2r0NHEZhldOV3bhwgkmA4EZjbNJgk/MsHSGCIb2RabWgQdQI8x48UasTljdcMVWzxNak57A9mzsrh8rgSJFpi8HyXW/pvpR1N4ZUBkns57tI3F/BK6WY9hDtM9njbO0/QzI5kjZIwodzcJu03jmFiJcp+GXuHV6ZHapUSRuW9ruzCCfFOodLuZ8ga3/xj6mSuI0GNB6pjRy+q+nhEVDjlqZTPLvP6fqu1eb/AOVvJZzjJ2Hp+Fhpjl6Jg92XrxiK4cJyk8Yvk3y/0rHSBHAJDe70TJXSGbM/UnewfyrbjXEx7+qAP7vJE13CPIJmhE7r/UXe4U+Pcqze4H4RZlqKChjXKfGHmja7vVOqcz6p28FQxjv8vfgr+Mdz9+CHrO/1ULu9W3hC+LdwPmq+JdwPn/pVPIoS3kqoK3Yk6n6qdefZSnMHBV1aKhHCufZU64+ykikrDAqYgWaa54+qE4jn6oOrHPyVdUPYRULcfxHP1VfEcx5oeqVGiqoRnxHMeapB8P3qIqC8tWwbqhDp6s5gZgObbXQ8dNNYWmpSxBczO7My8CBmjjJ+YWtw30Wip0ExjgHVH9U4AZhALDI+fYjW/gdltq9HCi6Mxc0gAPIE22dGpGoO+muvwJxnDatvo+xGUMLqpY0HshriBH7mXh2U7AxfnyXa6OpVJy5T2bumxymDbbdvmtXQsUS5rwx8w4EgERpYOBg6ea1de2lVDmNAaYsYLWD5HMj+EOaRw6sbaMYdFTH6q72ljfRqyHCiQAZ7RaSRp8rJGn+SU/Dzu77eUr0hc4aBl/4AR6JPw4Ju1vqPoV7On+XJ5LHdG9aCHH05z+fMpGH6IDdHG2mlhw0Xsq3R9N37Y8fystTooTYT4rl2qZy3cduFIAvPeB9kwUl1DgyNvv8AdJNDl7817I4eacd2Pq+Srq+S15OSvIOa7Rk5dLGGcleVauq71Oq9wtWzTNCtoT+r9wr6rvTYohWE7qe/yU6vv8lWqLCso8imTu8k2qLEK7I8vuFWRVpIUyhSPcKj7si0mQIDSHP0RZu5Vm7lWldSOanw45+aKe5QO7lXKD1AQlgTJ7vNTMq0QXt5oS8bStMofAItE5u9UtGUclSbVrGFaAQbyLyLcDPIoaeFDBkfekbAmezP7SeHA7eS7uBxdKo2HNlw+bKLHg8SdDrxGmy1/DU3AjI+DtaO6AYhfO/HFw+lw80yk0QCTmpmDxcwgdoebZ7lK+HGwNtnHwO3CV2n9FFrhGYssGuc0EsMnKHGQXNuWzwdB2K1UqBPZLIc2NzcbX4Kw22mDO/Dz+FkW1jQgm420K1Zjwd/yXQxGFLdWjlYH1KWHmNB5LtFQCqVUmxBHn+E3KqNUhUKpKdmZNZU2Kp9Np0CoA8fREmmaZqlCEo0VucydQlupJiXOcGQ0+So0+XqtJpoTTWrc6pn6vkr6tNhE1qbZmGc0+/zKnVrRlVQqxTOWd6osWjKqLU2KZ8ihYmlpVZE2CXNQkcynFiDKq0WW81RbzTC1A5pQKBk5qixMyq4VaKLeaEjmnIYRZKhVfimwqhXUKLvxUTMqiuo03V6LGEOAcAPnbFxJ7RHI3tsQDoSu1R6MaRLXkjZaHYmmdY8brPRFNh7NgdL2B4dy8mONccPo2M9HO2d3gi0IqeEe2JdYaHUjkZvC0DFt4oxiG8Vqgz4qk6OMLFkXWfcWKwvZBuFuCR1aA009RKJyK8iJSEsKLUDmpivZKZyyUs01qLEJChMWylqkJrmqsqnOYLLVCEaohTNAhCQjIVFIoEKoRqigUWWoS1MVJFFFqEtTYQlQoqEJCcQhIVaokhAU4hAQhmgKkUKKSKKQopOrSJ9ytIpuO3qttPDtGw5JzaY2hcH0WPKT+30BTGVY2HvuWzqgiNMLTNkNxc7eRlJrPk6LWKLRMAXS67VcG2NwURkKoSSyVSMocq0ygVqpUCQINQFqOVRSAQhLUxVCEQ5qotTyEBalmYIIVJpagLUMzBaohMIVFqWaLURFiqFCgQhKMtVIFAhAQm5UJaoEkKoTS1DlUilCEeVUQpUCFEeVUoU6OHxREgnfw9V08BiGxG+/evPNfK39H1gHXv3LEPZL0LVaztxc/tPp+VT8cBqHeS1TJ5QOWR/SjVnrdIzosTDVtNRsLO/EAbrDVxBWV71qINum/HhLGOXPa5aKLFqhbUMQSnNS6YTEWhBSEMq0haioK1BIVFqsKgVILmpZanod0JnLUMLQQgexLM4kyqRlqAhDMwFUUUKkWyAqiiVEKtFkKiEcISFIBURQoQqxRZUR25K1Kiabl0aHZEwLrm0Gk6CYWg13cx4n6FEPRLW/HHaxSquMc4Xus2YqStAzrFXWIJUtxRJgwvlLc1ECO9GKnAfdVlVNh4d61NaeMe+azMrOOm3BEKBdePD8JLQcS0fun1+iW7H8B5oqdEcEwMHJFqmf4l6MVXcQtGQKFqbFFy72E5gO5lUAjDlWKXl96+qkQrBQkjf3CUKLqoUlSUBSFw9/wDaNUVEstS3BPIQkIDMQqITSxA5ihRZVFEQhKGKUUMIkKgpXKgURaUqVwoqww0anu/2WrCdo3g8JJHlCwsngtFJsm31VD0S29TeD6flDUw8JRDmnW/fdEXO4/daZFVwpE8o+igwptz9FQrvO876BOZjH65QfREtQa3BXC1vwTbQFlb0pxZ5FaB0o3eR3hZaLbhcrjzRMZCZ8dTO48VT3iJBCraoutAvOqolY2VS9/ILU4LUgcqEpRes2KxUCAiBLWa4CsVlyaVSTdaTWstUGqriUipXJWR1W6vrFqGGxuIgJ9OvNvysDI4rVTSmsPVzxSX1xx8NlQr9/PZZR5Hu6FzUHWCFbX8/spI4qiEUdyEtQS3NS3NTp5yqLfcIFM5CEhOLR7CWWIEwXKtUQqIQxMISooopU59DEObMHy1RseSeaysKY1yol6G/4VwItM6RdaBhXD5rTpw7jGiXhOkXgACOUrsYWs8/M0DnKYZonDYSB2mt8yfRLquIns9mdSDI8F1cqB7eKpUMlKg1wBmeenmiODHhw2T8wAhIr4sN1Q05uLwWWSNlz3laekMRmPJZqdOd78ESR06r26aJo6RcDcIiY8rjbvSqjgWjaNO7ZMShvxunuyxPqSZV1a5drw80nTuXRmZPa9WaiSHJm2iQawhMY7uSA5QVAgNYf3IhVWPMra7hKQ05roi//SUwpzWjz0lSRoWlk+SUG+/VaabUIbShKYG/9qiOWyCWXewpCuVRCylAICERchQgFqWWJxVZLbqVM5CpN8lahThlHsooiHR0sGwcAu9TH0UUWgcUl5urUSyxYk9ry+qyYo3P/l9lFFltgKlA9od6iiJMNtb7kei59dRREEoD6flDwUUXZiVtFkWyiigp2qsflRRSHum/6UUUBg3WkalRRSE3f3wWlunmrUUhNNvBWFFEBCLD3sEEaqKLLUAJse/8IZuoogo/RUNFFFCVBxUUUSH/2Q=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7418" name="AutoShape 10" descr="data:image/jpeg;base64,/9j/4AAQSkZJRgABAQAAAQABAAD/2wCEAAkGBhQSEBQUExQVFRUUFBQVFBUVFxgVFBQVFBQVFBQUFBUXHiYeFxkjGRQVHy8gIycpLCwsFR4xNTAqNSYrLCkBCQoKDgwOFw8PFykcHBwpLCopKSksLCk1KikqKSkpKSkpKSkpKSwsKSwpKSwpKSwpLCwpLSksLCwpKSkpKikpKf/AABEIAMIBAwMBIgACEQEDEQH/xAAaAAACAwEBAAAAAAAAAAAAAAACAwABBAUG/8QAOhAAAQMCBAIIBQMEAgIDAAAAAQACEQMhBBIxQVFhBRMicYGRofAUMrHB0RVCUgYjYuGi8XKCB1Nz/8QAGgEBAQEBAQEBAAAAAAAAAAAAAQACAwQFBv/EAC0RAQACAQMDAgQFBQAAAAAAAAABEQIDITESE1EEYSJBsfEycYGRoSNCwdHw/9oADAMBAAIRAxEAPwDytVjCM9JwNNxB/wDyqbTwB97JuFxrGvHWg9VUtmHzUKg0c3uI9Cufiujcv9ygbO+ZmxHAAm+9tRFuR4Cq1/ZcJa7UcDyOx+8L5GVTPsqdl1GtSrOfShzhBqUx8lVpFqtPk5v3F4hd+jiqeIpaS12rXagjVpHELz+CqOZlpE5nU5OHqaCo03dRdOh3HAhdihUa8Go3suOp4kaZhvuOOo4L2el/FNc+PMM58b8MNfoV1GTQOdl/7TiQ4TeaT9QZg+G6vAUm1CX03OpVmxnBEZp/+2nobyJEcV0KHSTXsc7TJOdupaQJPeIuDusVXHsL6dVpF+w4Gzsrycpjk4f8l7p0tPH+pjx84cuqZ+GR4+uJD3D5P7ddms033DhxEiQe/gVmxFBzYpzO+HfxnWk4rbj6RMPaJcAQW7VGH5mH6hZ8GWvpmmbtHyE65ZgdzmmWnu5rGtpdWc4z8+Pf7/UY5Vudg6uQg/sqG4/g829TY+B4rsiq0LjUm6sfBB14HYOHDYHmAVooOIEOMxoeI2J57LfoZ6Me3P29lq1PxQ6ba7TY/wDSOwM208CudnRNrbHT6cwvbOlEcft/pzjN03YsQlHFt4LBfZQFdYxZmWp1edlQrXWfOjbUTQttGLCJuLCyAq7Io23trSjD1z2PhNbXJRStsNVAXlZqtUhK69VK20v5oHPWTrlBVG6elNEhUUh1dKNRNJqVFp4rM2si6/vRQNLShcg64nRVmcoiKBzlRJSy4pRmZRLhUpPI0K2V7m2DZFtcpNwb/tKf0h0SI6ylZ242Ngb8DzVtwTarJJDajSG5v2kO+UOG7T9StXRxJBY/W07hwFpnxPovxky+lEfyz4OKjQSDOjhoQRcHvm4IVYh85ho6RmEauiWu/wDYHbcFaaWHDHmBAdruOR81hx+DcwlwBLR3nszOWP8AE3Gm6Mcov6CdtmajhiJa03yzlNpB+ZonvkcDPFZKzoIDZAuZNyI2HOQutUxAAFQGG5bndp0juN/JY6hbUvAPHSeTxGjvwvfhqfDf7w5zFOvQ6Tc0NcbtcASN2ui8TtY+Se8X66mJAPbHgJI8IkbwDsufhMMMhZMjUGdJ0PgY8HFaMH0kadPKJJuJI7Wbi7u+y76OvjMThnPHH+HPPCt4h2DcA6giQdoP+kbXeW642CqVMlj22/tNmubJ/bsR9wt2F6TDnuaRlIMRIuOI8fovXh6jDVm/7o59/wDvkzOM4/k302KzQSRVumdavpxMzFvNO0mUmwl1NVeeVFpBaEbQglTMFJoaFCUlr1edFIzMrDyEvMoXwpWY+qShQ9aqzqpDhXCTnVdbCalWdCopJrpbqqqVtLaqvrQsfWqjWVSttL+aVUqLIXocyaFtRqqdcshcqzq6VbdJUWIVTxUR0q3NoYTISx9wW5TrDmO+7Tfw5omtfTIHzDNDX7jYtfzki+/eqfigBLtBcOnYxb3uFp69pkEyKjSCOMjUeQX4W54yh9ivA8XT7GZogmIuAc2sX1BgBDRqBxyOkSMzdRYajvB9COCCnWBoOZUkhpLHTvaQWnYxcHlyWXBvNIOaTnyQ9rv5MJyk34HXhK1UZY/kJ2kt9DKalIgxEgay0xN+Rhy8+3NSe5hm5g2lpMSI4r0vSeKmmHsEupkGB8wBMFp85Cy4KjM9YA9s5mucAZY4hzZPIiCOQ4r0aWVYzMsZwDA4wZxmsD2T4iHg++Cbj6uRzXQTJcHZSCM7fnBB4iDbWVVWiJzsDC4HstIDWDSIE6a66FbK2H62gGVQGOfGQzY1GyQ1u5sCBrZxHBF49UZR+oiLiiqGMc1wc5uYG0gXDdfDw4BaMYWntTJBAInsjg6NgePHvXCoUXGkGl4BM9nNlIAPyvzC328E94qMY0Q982+QHOy8hz2yCIm4OwXo7c3cDeql16XSL76b63Ntbc7+ap/S7pMBo4EnUcfNZMP0ZXcDlpPIcCB2SMsi23GLjWFdH+ncRoWOETEmADpqT38F7cNbViOXKdOOaaKPTLgILcxnYgWWxnSzSSDII4j8JeE6GqU3AuY18C7c7Qc3Gb2/0rxXQlV7iWNYATcdYB32sR5L0Y+p1Ijy5zpRQ6XSjXEi4jja3H0TxXHEJDv6erkC9McpJ77ga3Kjf6bf+6Tc3a4NEbajVejH1Gc84uc6ceWkVFeeVhb/AEnW/k0X5+kLXQ/pes0g5xY31gjgusa9/Jjp9zcyrOtw6FfxHp+VP0Z3Een5XXuY+Walh6xDnXQ/RHcR6flX+hn+XvzV3MPKqXNL0DnLqfoR/kp+h/5K7uHkVLkypmXU/Q/8vfkq/Q+fvyT3cPKqXLzocy6zug+fr/pT9E4n1jw+VHew8mpcnMhzLqu6F5+/JAehjxV3sPKpzZUldD9H5+h/Cn6R/l6H8J7uHlU58qLoDog8fQ/hRHdxVPOO6OeTdsN1ygg5XFt4iQJDpG1yNgU/C4RwaBI7JljhBkaZSD3wQrwdKkx5Ds7mkf2yCCY/i4R8wny8VqlrHZ2POUkdYw/M06F8QOF+Nl+Pzjh9iPLZS6PDq4Z1gy1A1pfBF47JO4MnwsvQH/45p9WXB5c5rXWMZTmbDmm5lpgcONlx+kKn9vI00+yWOa+mO0Rpcg3sZ02XXr/1bULA0NdMT/aae0LCJO95gHiuul0RM40coR/9EYMYY1mZg6owTnLiJFzSygjcFukheT6RwrS1zKbBTFixgcXTG1zNyYid2r0NHEZhldOV3bhwgkmA4EZjbNJgk/MsHSGCIb2RabWgQdQI8x48UasTljdcMVWzxNak57A9mzsrh8rgSJFpi8HyXW/pvpR1N4ZUBkns57tI3F/BK6WY9hDtM9njbO0/QzI5kjZIwodzcJu03jmFiJcp+GXuHV6ZHapUSRuW9ruzCCfFOodLuZ8ga3/xj6mSuI0GNB6pjRy+q+nhEVDjlqZTPLvP6fqu1eb/AOVvJZzjJ2Hp+Fhpjl6Jg92XrxiK4cJyk8Yvk3y/0rHSBHAJDe70TJXSGbM/UnewfyrbjXEx7+qAP7vJE13CPIJmhE7r/UXe4U+Pcqze4H4RZlqKChjXKfGHmja7vVOqcz6p28FQxjv8vfgr+Mdz9+CHrO/1ULu9W3hC+LdwPmq+JdwPn/pVPIoS3kqoK3Yk6n6qdefZSnMHBV1aKhHCufZU64+ykikrDAqYgWaa54+qE4jn6oOrHPyVdUPYRULcfxHP1VfEcx5oeqVGiqoRnxHMeapB8P3qIqC8tWwbqhDp6s5gZgObbXQ8dNNYWmpSxBczO7My8CBmjjJ+YWtw30Wip0ExjgHVH9U4AZhALDI+fYjW/gdltq9HCi6Mxc0gAPIE22dGpGoO+muvwJxnDatvo+xGUMLqpY0HshriBH7mXh2U7AxfnyXa6OpVJy5T2bumxymDbbdvmtXQsUS5rwx8w4EgERpYOBg6ea1de2lVDmNAaYsYLWD5HMj+EOaRw6sbaMYdFTH6q72ljfRqyHCiQAZ7RaSRp8rJGn+SU/Dzu77eUr0hc4aBl/4AR6JPw4Ju1vqPoV7On+XJ5LHdG9aCHH05z+fMpGH6IDdHG2mlhw0Xsq3R9N37Y8fystTooTYT4rl2qZy3cduFIAvPeB9kwUl1DgyNvv8AdJNDl7817I4eacd2Pq+Srq+S15OSvIOa7Rk5dLGGcleVauq71Oq9wtWzTNCtoT+r9wr6rvTYohWE7qe/yU6vv8lWqLCso8imTu8k2qLEK7I8vuFWRVpIUyhSPcKj7si0mQIDSHP0RZu5Vm7lWldSOanw45+aKe5QO7lXKD1AQlgTJ7vNTMq0QXt5oS8bStMofAItE5u9UtGUclSbVrGFaAQbyLyLcDPIoaeFDBkfekbAmezP7SeHA7eS7uBxdKo2HNlw+bKLHg8SdDrxGmy1/DU3AjI+DtaO6AYhfO/HFw+lw80yk0QCTmpmDxcwgdoebZ7lK+HGwNtnHwO3CV2n9FFrhGYssGuc0EsMnKHGQXNuWzwdB2K1UqBPZLIc2NzcbX4Kw22mDO/Dz+FkW1jQgm420K1Zjwd/yXQxGFLdWjlYH1KWHmNB5LtFQCqVUmxBHn+E3KqNUhUKpKdmZNZU2Kp9Np0CoA8fREmmaZqlCEo0VucydQlupJiXOcGQ0+So0+XqtJpoTTWrc6pn6vkr6tNhE1qbZmGc0+/zKnVrRlVQqxTOWd6osWjKqLU2KZ8ihYmlpVZE2CXNQkcynFiDKq0WW81RbzTC1A5pQKBk5qixMyq4VaKLeaEjmnIYRZKhVfimwqhXUKLvxUTMqiuo03V6LGEOAcAPnbFxJ7RHI3tsQDoSu1R6MaRLXkjZaHYmmdY8brPRFNh7NgdL2B4dy8mONccPo2M9HO2d3gi0IqeEe2JdYaHUjkZvC0DFt4oxiG8Vqgz4qk6OMLFkXWfcWKwvZBuFuCR1aA009RKJyK8iJSEsKLUDmpivZKZyyUs01qLEJChMWylqkJrmqsqnOYLLVCEaohTNAhCQjIVFIoEKoRqigUWWoS1MVJFFFqEtTYQlQoqEJCcQhIVaokhAU4hAQhmgKkUKKSKKQopOrSJ9ytIpuO3qttPDtGw5JzaY2hcH0WPKT+30BTGVY2HvuWzqgiNMLTNkNxc7eRlJrPk6LWKLRMAXS67VcG2NwURkKoSSyVSMocq0ygVqpUCQINQFqOVRSAQhLUxVCEQ5qotTyEBalmYIIVJpagLUMzBaohMIVFqWaLURFiqFCgQhKMtVIFAhAQm5UJaoEkKoTS1DlUilCEeVUQpUCFEeVUoU6OHxREgnfw9V08BiGxG+/evPNfK39H1gHXv3LEPZL0LVaztxc/tPp+VT8cBqHeS1TJ5QOWR/SjVnrdIzosTDVtNRsLO/EAbrDVxBWV71qINum/HhLGOXPa5aKLFqhbUMQSnNS6YTEWhBSEMq0haioK1BIVFqsKgVILmpZanod0JnLUMLQQgexLM4kyqRlqAhDMwFUUUKkWyAqiiVEKtFkKiEcISFIBURQoQqxRZUR25K1Kiabl0aHZEwLrm0Gk6CYWg13cx4n6FEPRLW/HHaxSquMc4Xus2YqStAzrFXWIJUtxRJgwvlLc1ECO9GKnAfdVlVNh4d61NaeMe+azMrOOm3BEKBdePD8JLQcS0fun1+iW7H8B5oqdEcEwMHJFqmf4l6MVXcQtGQKFqbFFy72E5gO5lUAjDlWKXl96+qkQrBQkjf3CUKLqoUlSUBSFw9/wDaNUVEstS3BPIQkIDMQqITSxA5ihRZVFEQhKGKUUMIkKgpXKgURaUqVwoqww0anu/2WrCdo3g8JJHlCwsngtFJsm31VD0S29TeD6flDUw8JRDmnW/fdEXO4/daZFVwpE8o+igwptz9FQrvO876BOZjH65QfREtQa3BXC1vwTbQFlb0pxZ5FaB0o3eR3hZaLbhcrjzRMZCZ8dTO48VT3iJBCraoutAvOqolY2VS9/ILU4LUgcqEpRes2KxUCAiBLWa4CsVlyaVSTdaTWstUGqriUipXJWR1W6vrFqGGxuIgJ9OvNvysDI4rVTSmsPVzxSX1xx8NlQr9/PZZR5Hu6FzUHWCFbX8/spI4qiEUdyEtQS3NS3NTp5yqLfcIFM5CEhOLR7CWWIEwXKtUQqIQxMISooopU59DEObMHy1RseSeaysKY1yol6G/4VwItM6RdaBhXD5rTpw7jGiXhOkXgACOUrsYWs8/M0DnKYZonDYSB2mt8yfRLquIns9mdSDI8F1cqB7eKpUMlKg1wBmeenmiODHhw2T8wAhIr4sN1Q05uLwWWSNlz3laekMRmPJZqdOd78ESR06r26aJo6RcDcIiY8rjbvSqjgWjaNO7ZMShvxunuyxPqSZV1a5drw80nTuXRmZPa9WaiSHJm2iQawhMY7uSA5QVAgNYf3IhVWPMra7hKQ05roi//SUwpzWjz0lSRoWlk+SUG+/VaabUIbShKYG/9qiOWyCWXewpCuVRCylAICERchQgFqWWJxVZLbqVM5CpN8lahThlHsooiHR0sGwcAu9TH0UUWgcUl5urUSyxYk9ry+qyYo3P/l9lFFltgKlA9od6iiJMNtb7kei59dRREEoD6flDwUUXZiVtFkWyiigp2qsflRRSHum/6UUUBg3WkalRRSE3f3wWlunmrUUhNNvBWFFEBCLD3sEEaqKLLUAJse/8IZuoogo/RUNFFFCVBxUUUSH/2Q=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7420" name="AutoShape 12" descr="data:image/jpeg;base64,/9j/4AAQSkZJRgABAQAAAQABAAD/2wCEAAkGBhQSEBQUEhIUFBIUFBQUFRQXFRQVFxUVFBQVFBQUFBUXHCYeFxkjGRQUHy8gIycpLCwsFR4xNTAqNSYrLCkBCQoKDgwOFw8PGikcHBwpLCwsKSwpKSkpKSkpKSkpLCwsLSwpLCwpKSosLCwsLCksKSktKSkpLCksLCwpKSwsLP/AABEIAMIBAwMBIgACEQEDEQH/xAAcAAACAwEBAQEAAAAAAAAAAAACAwABBAUGBwj/xABBEAABAwIDBQUFBQgBAwUAAAABAAIRAyEEEjEFIkFRYQYTcYGRFDKhsfBCUmLB0QcVI3KCkuHxUySy0hYzNEOi/8QAGQEBAQEBAQEAAAAAAAAAAAAAAAECAwQF/8QAIBEBAQEAAwACAwEBAAAAAAAAAAERAhIhMUEDE1FhFP/aAAwDAQACEQMRAD8A+lwryo4Uhe7XlBlUyo4UypqYDKrCKFMqaYAhWiyqQqtAQoAjhSETwBCmVHCohE8DlVIoUyoFkKEJmVC5qAFRCPIplQBCiMhDCAShhNKqECiFScAgLUCsqkI4UIVCiFRCZlUITQmFRTMqhamoSQhhNLVWVNC8qiZlUTU12cqkLj/+oGtpMe8hzXuDWublJJc7KCWmCA0jeOUR6kaaO0GvdlzbwyOggNO8DlIbMkaG0yTErh3jrjflUyo2tsplV1AZVWVMyog1NCsqkJuRTIrphMKQnZVWVNTC8qmVHkUyJphRaqhO7tDlV0wvKqcE3IpkTsmEwpCZlULE7LhcKiEzIoaadjCsqmVMyKZOiaYXlQvanZFO7HNOxjNCmVONIc1Xd9U7GE5FWVNyqQOqdjCC1CWp5jkfVAfBOyYVlVFiZCrKrqYVCib3ZVppj4rtDbEvNSsHOJJtm3RBJGYkuJgA2de1plelxPbh9SmHf/Y1oc5zWZWtc14LOFzYCdI0h1h4WoWP3Q/KcpljZLRY/e46aTAA42GYugtBeYvAOcaFxIFuDp58LlfI479PVj7Phv2gu7oZw01bTuuaLN/iNBAIzZg4QCYzC9lr2f22pV+7kvZUzxlDXHOcpFssiMzjuzMNJXxv21wlgk+IsbxxG7dwm3zTG7bJJeJY6z8wzQxwgkDLZm+55EARpotT8vNLH6Ew+JJDQ5jmuM2iQILhdwtO7z4qxtCnMd4yYn3h4fNfDKXaJ7WtOd1TMO9cCSCJmHOLhDnb0iMwOcLRh+0YYWOLnFmQGACXAu1And94x7sHLr97p/0/4z1fdGu8EXedAvmfYrt0Q84evVDgHAMeRMh1gxobYXveYAdraPdbR25RoUnVajwGNGupPCGt1cZIt1Xo485yms3XS7zoELivEbH/AGo0Ktd1Kqw0fuPJzNJicjiBumPI6TN3cztL22dXBp0CWUj7ziIe8coOjTy1PGPdN7SLlr1mJ7ZYZlVtN1QQ4ubnBljXNIBDjoLmCdAfOO2DInw+Nxfwuvz52ha/da3MQ1mZ5BsC9+6HO4kBoAXW7GftCr4Qtp1Guq4cWyn36YvJpniPwm1jCs5at4Y+3Icqz7P2nTr0xUpPDmOEg6R0INwZ4FPzLWsLKpVmUzJqIQqULxzXE7R9q6WFY67XVY3aQNyToXRcD6Cmr8r7T9qKeCpZnb1QgljBqY+04jRvXjEeB9me0tPG0BVpW4PZxY7keh4HivjW3NpOxDnOqvDnvMPOkNH2Wid0cI6TxXFGMNN5yPgQGkAkbrdBI4rH7PXT9fj7/tXtPhsM4Nr12U3EAhriZgzBsLaHXklt7X4Mn/5VH+8Aeui/O1Wu54cSSSTMkmdPloqw1/edA1mb21A8v8K9zo/QmK7e4Cm4NdiWkmLiXNEiW5nNBAkLj7V/abRa51PDtdWcB78RTiJcdczotwAM62Xyio+maTA0w5xcXG0NaI5HX3rHmEupjw1ssBzPdwGlMcydXEnjzWf2L+uPYN/a3is92UCwzAyuBuDlvn4FOb+1yudaNOOeVw8rvsYXzmtiiYlrjFhNvG+qKlUJkmm4jpMTFiZTtU68X1zs7+09tXEmliQ2kHBvduEwXkmWuMkAmWwdLQvdL86bPxT6FajXq4bPTbUlrXAtDz7wbm4m0gHiF95wO2W1qTKrZAqNDwCIIkTcFdeO1z5SSuq2nKGpSIWD94x9oeqU/HT9pa61nY3oS5Yfaj95Q4qeKvVNbZPVWub355/FRXqa+EvquLWteXZWtLWgkmJOgnTQ/wBpTGPBIblAaS/LLolsuIItxkExqB5q/aAZD6ha0tMty5hPCG5uYbe35HNSxLcwbmAbFxlg+8RESZkRe3BfJ669LdhWOjM1rqtrwC7K4g3Ji155zlmx0yYrGG5JdvNDg83L2hzYBP8ARwOg4rRTruezMH04piHUzkaSG3B3iM8weZF+BJXMOPcSWh0NeZc24aZym4Go3WnxAtxV48ffVa6OJkudGU5sw96AC4HWZceXG2qvE1g1oddsOIIzEg24Ftgc2cET9rpKyPy5pA3T7wHBwJO7A03hAPh4OwZL3Ndu7rg0sgi5MBzsuql4z5RpwuMgjKCHElwk6iTdp6H16Lqu2lmhuaQGXaDA3TG6L6aEjlwmFx61m2LrCxEwyQCG3MgXOvQHim7PxZaQTJO8Cw3nVobzAJAHMDRZn9+iptDamUgNdVEE5rvAtIN/6T6JFPaogio95M+8cx49fAhej2VsKliyC6rDSJyyMznEOkQXCdSbfePArHjdgZHuaWEi5DnNcHOubmSRx4L2yyzWGDDucQWsoVC+KlRxbVywwBoBy6W3+MnMOS0bLYx4Bqsqta5pLC17nF7misPd0G8yCfwmEHsQa2TEw/TkTSjxHvfHmuv2WwBc8O7vM3IWDdmA5tQE8tXStRXc7NNpse14qYqlXLqwcC5rpbRqEVC6XgOAlgLdd6YIEr21VryGzi3gOkt3CJgSTY6QQVn2FsjK0SAZLid37zi46+K7hw7eLW8eE668F0njna4+L2UWxnxFS7so3HmXEEgCJ4A+hSsJUg7uIqtEFzSaNUBzQGkuEiA0FwBJ0tzC7dTDNdq0G8jxiFnZsimBGXgW6/ZOUuHmWj0V2o5+OxbAXNqY9oLTDhpF43mzMyvNdq8QAwtpVqVd7g6m8OdTa9rZEgd44GQfkvW4vs9SqZ8zXEP98Z3DNvipz+8A7xC812s7NUgKlWapqOY8F2ZxzBzg4gwecm6ltxqY8CdkVe6c8UXiDAIbmvMWLZtwnqFqwOGNQABrmkQTmysmNQ4vsuXi8KbFxdIIN/LgfBXSY9jRFV4AN4c8WJ4wvNY6/TcawYS11NxIdEtbmac4lu820WdobwgmicxFy4SRlP2RENkQD5rNhtrYtohlepG5IzcGgSASJ4u+KPH9psQ5tOXAuAcHuc1ry52YROYGBEpnh9uhSwEmRQfvER/DPHhpdDUwopBxe2oA1zmkvYRvQ7LBIEgW9FysLtypuzToT940GSbXBIGsLUO0WbI5+HwxbIlmV9yKeUzLzFh63iTKln+r4F9FriHXtoLx580ivhSXSHEC1rxbVMrbUoPLJwlNrQCwBhyk5mlozEg5nDNOY3kArZV2xhnNa0YNoLA0EgMLjZhl27JJg+MkrtMcOt/rubCxDcgBdDhLgABMjNO84gB0Acb5j5+uwuyXPpse2vuua1zd3g5oI48iF5HZ2JwTsOz/AKak3KMjnOYC55DTTzEttJdDvJeqwm3GUsKxzmVO6ZRpxUa1pYWhjQCIdIm1o42XWc8Tq0s2LU/5Qf6P8q3bJd/yN/t/yljtVRiXCq0ETmdRqxBEzOWIi6Bna/COsMSzzMekrXc6njZh+8D/AE/5VjZn4vgrpbaoONq1MnUb7fzWkYlp0IV7s5WT93fi+Ci2z4fBROxlfAa1Wow3BFg+CARDi14MOHuzcW4cVhpjfl3unWDBFvKI6LQa24YnM2IIEC4ggu1Ph4q8HSlzQ9ri0mSAOZ6RqR08V4J8PUXUxW8dDNjmbpFhIiCLAhU9ghpB6f1AawdJEeclKqOg2JEgSAYOgkWjp6o8GyfeG628e77o0JPGCdUvk0UxxZDoBZcc9ec+IK6OGhzWuIz1GvgQXS0Bs3ItdwLpuT4JGK2aY3HBxGo68h96w+CxezuNg0bomRe1ySTedRy1WZZy9HQNeq8ZmudMxN9ILTvEwTlmeQWanVDmx7ruJFpAaXEGBMkgQdJKClIBJEjw4H6+CbhsPqcszPCYkcI0iUyRHosBkeA57qrSG7oDYBcLC7SLglxnWIGmnqqmzpbT74FkFwbuscXboJB3gWmLiStnYnYzX0A97KREyP4TSdTo4mePJelxezm7pLWDLpLSY8N4Ltw/F452vJYjssx7WwamltOn3Q7lyXV2J2ZFK7XVQLWu5s9JpWW80Q50Co3wDACfC5+S6WFoBvEnoTPyC7ziza14WllAuT4lOD+Szmr9byrvR9StYjT3h+v9Ki88vzWZ1Tr8T+iE1R94ep/RMTWovWHa2YsIbqRyDvgQQfRH34+8PVDWLSL38D+Tbphr59tPYrnbznO8qTG/+PyXMGzHEwXUv6i1xtwIYZXs9o1MOARkcD4V2mektyo8Ls5haP8A3Yj7Tmg/EfJY6RvtXz3FUILoaDP/AB5nacQJlNw2DqOZuvcB+JpmD/NTbA8yvZYnCAOIZIHV+HidbZiD0801mxSRZ5bxdEEE891xhOh2fPa2zbgOcJBPDW/CNCudWo5SCASBzA/VfRa2y6s2qRxsx8+oqj5Lk7T2E9wtJdJ96jWNyOG84fBYvBucnhn6iLXnSPREymZkEfZ1IEwBxK9Gdk12NAyUwI1dhXk3/E6kTKzOwLz75oxxikGR590FOpadsdpfQbTZJqgkhty138TNI5LubaY793GkaVJrxTptzTRB3XMBMuAMwOaRsCgxtQDv6dQEXb3lNpH9j8/wXt3YJpbGSx6vHx4rrONxzt9cV21Gsa6GObuEblQ5bDdksqkRaNNE7AYqmaDJrPA7tgg1Kb/sCd14MDoulV2cwgg2seJdw6rKKA0EWEboa08uDvyW5Kzrh7Fw1Ot35dkd/wBQ9n8WkyoC2m1gbEEZRB0bAHJI27RFKvRpUm4dja+6cjO7zBtSmSHOJeWbrn3bBXX/AHYaecUm1Bne57iX2JdEu96Lx4rj7T2LVc9lQuqSwksIybpOWZzE8rLNnjXb1uOxKR1a+eMY4kTxguMkeKi5HtVYcK3lUb+TYUTrDa8Ph632DBGpBgC0GZvfr1KIVi0AwcjjExmBIPhpZYWPAmALRaSNdQOPyWxmOaLQ4AgkxBvJiAY0HEyV4uU16MNxGGbnJc0jLlGQAFpbYNkjhc2vJB5WlNhIJayA4XbaIzB4GkgAtHG4GpmFnbVENu/PYzIAbJdI5m0JVLMRqQGzGvHp5KfCGMpvyyBuukWlo964+CqpTtYEaxfUEkn/ALR6IhVdpBjleJnVSo13AaePqp29D2UJb9ok8JJnX09F3uz+ysx3mVJMfZkEW5iy5eznuL2hrWkmIvEdRdfRNhU626TlAgzDiRqun4+Pascrj0+zaIp0WMaLNAEGx8xAWnOOSytcOaLzXuxxtPdV8fmoa34vms5/mVSfvK4h5r/jP/6Vd/8Ai+P6pGZV3xQaO+6/JWKv1lB/NZDX8FTn9EGw1PrKhdUHGP7VlDhyPwVFzfxfBMB1yI3YB/lUpGBvOnnFpSXVRwn4D/aI1h94eYTAVWgx3vNDvENPzSjsyj/ws/sZ84Rd7/Ipn6N9QgNtMciPMj4CyTVwYP2nxy7x4+RRE9PiEOZXBhf2epOMk1J6Vqw+TkD+zVPi6ufGvWIHgMy3ggafJK7ho0t5n8oU6m0WBwTaQgAn+Zzn/PQrb34+pCyNdHEnobqHEDl81cRp7wfX+QqkfUfosvtA5IDiB90/BMD6lJhN2tPjBVhgAgWHIQPksxrt5FV3rOqGtUDmfU/qosmZn3h8VExHxNuSOJ14pjcMDEHXWTZpmN60dfNJbTNrJ7GS6BMa6aL5tuPbVCmNJF9RB4HgQn0aZgk2baTc5ZMA26qqlFskcp6aD/aGkYYRJjhB0gg8fNZ8qJWBBMHQx43TsFQc7e4kwPXQ+SVUdvHUTFjrp4LtbC2Q51wYkjKY4iTpxFleMluImxcGXBzzAGam1oEWjjra4Hqvp9AnKL+mi8TsXDO717YGUOLjynNIXrm4ggXN17PwzI482wuPNVm6rMMaUQxw5LuwcXngoKruaV7SPBWareagb37uShxLuiTnbzUtzQM9rPEKe0hKLeoVFngg0NrDmoao+8FlIPJA49FRpdUHMIMw4EeqRDVUNQP9FUHl8kks5OUDDzWgwzy+ak+Pol5XfRQlzuXxRDu8P3iqLupWdzyOaH2hBpynmpLuax9+p7T4IjbmdzU709CsftSH2pBtOJ/D8ULsUOLT6rGcUp7Qg1e1M5H4KLL3oUQfNaFAl0ObaWxJykg3n0utFDDAjhzkOMch8UzDYcBsuBkOyxxAgC4PnddenUDYAAAbBgt424gwdJ89QvkzheUeq1gbgTB/h6tBOgPG3osztnE3a3LEa714tIGl51WjGYyM2ok6C0g3+oWum6GudM3EEzOke8PSOqThlxNcAYUl2mbibxE854L3OxME+k1shoMdLWI94azPJeewQYXVZaSSDYHTQ2vI4L1ODqk02nS3HXldd/w8JbtZ5Wj2bgCxxc513EmBoJ5G3yXSLliz21U77qvXJJ8Oe61yhcRzWbvlfehaQwuhV3vVLNQIS9A3vepVGqkXVSVQ/wBochOMcOfwShVIV98OIVB/vR4/0r/eruMIBVYpudEDBtP6CIY/xWdzGnkgNMcwmDV345qjVasRPJLNUoOhn5H5qjUPMrnd+eantCDomq7mr74/QXN79G2uiNwqDkpIWL2nqq9pCGN2Uc0JaOaxnEhWMQhjTk6hUWnmspxantSB+Tqoke0KlUcjDQcoABDSSREyL3jiTotVSqJ0tpcRF5hog8wktw98wJk6E9ABEDSwF+nNFhsE7M4m4I1ABjQ2kdF8vjw5cY9GysePcDlgWzbxIiOv0FooOBEA63BMGzdJGh/ULoUcIJBdwPAD0kynimwTltM8BF7n5rfH8fK3anaMWAwhBJJBsQOkxy/RdYNgLO1wCM1R1Xq48esYvo3VFXfdUJco4jkt6ys1FWZDZWIRRT0Vg9UsuV5rImGeamVJzqu8TTD7IS4BK7woRV8E0wzvZOiFxQyFWQKiGqrFX6hJMckF1SNPfqCqsiqSqNuboqgLJ3p+ip3xQau6Vdz1CzHEIXYpBrNDwQmj4esrIMWo7EAqjQWjmgcOqznEBD7Sg0FB3nRL9o5q++HJQMFToohzhRA/LfWSBB8kwEoWMga/AX8VelyvPG6I1IQmrKtsH/KoU5TUWPFW2pCU6eCtvnKuhxrfUKi8n/SCOqrNHNNMMzqB0hIlED1TQxxjVC2rbRLc3qluJGiaHtrK+8hYi4oS8qjUaqWcQkOnXggzFalg1d+jbVWLMp30K6Og2pKIlcs4pWcTbVEx0DU6hA6qsHf9UQr9VTGx1RLdVSM6sHki4J1ZUKghBCo001MEXBCluCCCro0ZT4qw1ZwTzVmqY1lFw1xQ3Qiv0V9+gveUVd+VFMHWAI1REpJeJuUTX9R0XBqmtcOqnAQdUD6giOKqmzyjzU1MEWxc2Uy8Zt4K3uB6/qgNbw/JAt+ukBUK3KET2Wn5fmlOnhp6Jo0Oq26+gVB5Sm1I6oTWJER+iauNBcI8EIdGiVmMcCl96rKYeWyVTqFtUk1iFffTx+vNNTEe76/why20VmqTpoqOl/mqYqbRA9EhzSDonk8kQcLjLdBjcEEcVpcxIc3krKpZQ5kbgTqUJaqniB6PvSlR1VFTWjTW6lH35WdxQ5yr2qY2tKtwA1WPvL9URfzU7GNBhAWBI7zqjZVha7Ji3BCQjceqq0dU7QwrN4q0yPqyivaGOmD85QveLDS6Q2sAbyp7SJJF+S4a015hHOOP5KCoOfxWU17W8+SWx5TRt7yLAT1VsxfAgLMytdBUrjgpo1uxBOnBAXdfyWUOI4i/xUe+dSm/waKz+SDNyOqUHDrEqVKsWB0KaGlC9wgERKz5ieKt1aeGiWUMD4Moi8HxPmsrXq3Pi/yTA8PvHD64I3O4rH3sq3YgkROiuUamv9B15pgrrnhyIV1RsL0t7wkd8g7zqqGlyHMga4HiryFNFuchRCFTx6JsAkIXNR6jX9ULRfRTRWXkg+abmLSQLFCT4KaEz6o2u43UzKMg6kIKdiJ/1dUHczCPuT+hVPpX1MpKKFU8gogJCivYdZgskEWUUWYtWUom6iiKOmd4+Csa+StRZ+2SZVE3KtRVaa06+SXU4qKLURAfyQtKtRGvopxslUzfzVqLSHkfXkgaoohVOOqIcFFEX6C439UKiiRL8DH5o2lWosVAUj+f5Ixqoogp+qBuqiiB5Fikt0UUQLOqNoUUVoOjr0RY6zgooud+Qpwuooojm//Z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17422" name="AutoShape 14" descr="data:image/jpeg;base64,/9j/4AAQSkZJRgABAQAAAQABAAD/2wCEAAkGBhQSEBQUEhIUFBIUFBQUFRQXFRQVFxUVFBQVFBQUFBUXHCYeFxkjGRQUHy8gIycpLCwsFR4xNTAqNSYrLCkBCQoKDgwOFw8PGikcHBwpLCwsKSwpKSkpKSkpKSkpLCwsLSwpLCwpKSosLCwsLCksKSktKSkpLCksLCwpKSwsLP/AABEIAMIBAwMBIgACEQEDEQH/xAAcAAACAwEBAQEAAAAAAAAAAAACAwABBAUGBwj/xABBEAABAwIDBQUFBQgBAwUAAAABAAIRAyEEEjEFIkFRYQYTcYGRFDKhsfBCUmLB0QcVI3KCkuHxUySy0hYzNEOi/8QAGQEBAQEBAQEAAAAAAAAAAAAAAAECAwQF/8QAIBEBAQEAAwACAwEBAAAAAAAAAAERAhIhMUEDE1FhFP/aAAwDAQACEQMRAD8A+lwryo4Uhe7XlBlUyo4UypqYDKrCKFMqaYAhWiyqQqtAQoAjhSETwBCmVHCohE8DlVIoUyoFkKEJmVC5qAFRCPIplQBCiMhDCAShhNKqECiFScAgLUCsqkI4UIVCiFRCZlUITQmFRTMqhamoSQhhNLVWVNC8qiZlUTU12cqkLj/+oGtpMe8hzXuDWublJJc7KCWmCA0jeOUR6kaaO0GvdlzbwyOggNO8DlIbMkaG0yTErh3jrjflUyo2tsplV1AZVWVMyog1NCsqkJuRTIrphMKQnZVWVNTC8qmVHkUyJphRaqhO7tDlV0wvKqcE3IpkTsmEwpCZlULE7LhcKiEzIoaadjCsqmVMyKZOiaYXlQvanZFO7HNOxjNCmVONIc1Xd9U7GE5FWVNyqQOqdjCC1CWp5jkfVAfBOyYVlVFiZCrKrqYVCib3ZVppj4rtDbEvNSsHOJJtm3RBJGYkuJgA2de1plelxPbh9SmHf/Y1oc5zWZWtc14LOFzYCdI0h1h4WoWP3Q/KcpljZLRY/e46aTAA42GYugtBeYvAOcaFxIFuDp58LlfI479PVj7Phv2gu7oZw01bTuuaLN/iNBAIzZg4QCYzC9lr2f22pV+7kvZUzxlDXHOcpFssiMzjuzMNJXxv21wlgk+IsbxxG7dwm3zTG7bJJeJY6z8wzQxwgkDLZm+55EARpotT8vNLH6Ew+JJDQ5jmuM2iQILhdwtO7z4qxtCnMd4yYn3h4fNfDKXaJ7WtOd1TMO9cCSCJmHOLhDnb0iMwOcLRh+0YYWOLnFmQGACXAu1And94x7sHLr97p/0/4z1fdGu8EXedAvmfYrt0Q84evVDgHAMeRMh1gxobYXveYAdraPdbR25RoUnVajwGNGupPCGt1cZIt1Xo485yms3XS7zoELivEbH/AGo0Ktd1Kqw0fuPJzNJicjiBumPI6TN3cztL22dXBp0CWUj7ziIe8coOjTy1PGPdN7SLlr1mJ7ZYZlVtN1QQ4ubnBljXNIBDjoLmCdAfOO2DInw+Nxfwuvz52ha/da3MQ1mZ5BsC9+6HO4kBoAXW7GftCr4Qtp1Guq4cWyn36YvJpniPwm1jCs5at4Y+3Icqz7P2nTr0xUpPDmOEg6R0INwZ4FPzLWsLKpVmUzJqIQqULxzXE7R9q6WFY67XVY3aQNyToXRcD6Cmr8r7T9qKeCpZnb1QgljBqY+04jRvXjEeB9me0tPG0BVpW4PZxY7keh4HivjW3NpOxDnOqvDnvMPOkNH2Wid0cI6TxXFGMNN5yPgQGkAkbrdBI4rH7PXT9fj7/tXtPhsM4Nr12U3EAhriZgzBsLaHXklt7X4Mn/5VH+8Aeui/O1Wu54cSSSTMkmdPloqw1/edA1mb21A8v8K9zo/QmK7e4Cm4NdiWkmLiXNEiW5nNBAkLj7V/abRa51PDtdWcB78RTiJcdczotwAM62Xyio+maTA0w5xcXG0NaI5HX3rHmEupjw1ssBzPdwGlMcydXEnjzWf2L+uPYN/a3is92UCwzAyuBuDlvn4FOb+1yudaNOOeVw8rvsYXzmtiiYlrjFhNvG+qKlUJkmm4jpMTFiZTtU68X1zs7+09tXEmliQ2kHBvduEwXkmWuMkAmWwdLQvdL86bPxT6FajXq4bPTbUlrXAtDz7wbm4m0gHiF95wO2W1qTKrZAqNDwCIIkTcFdeO1z5SSuq2nKGpSIWD94x9oeqU/HT9pa61nY3oS5Yfaj95Q4qeKvVNbZPVWub355/FRXqa+EvquLWteXZWtLWgkmJOgnTQ/wBpTGPBIblAaS/LLolsuIItxkExqB5q/aAZD6ha0tMty5hPCG5uYbe35HNSxLcwbmAbFxlg+8RESZkRe3BfJ669LdhWOjM1rqtrwC7K4g3Ji155zlmx0yYrGG5JdvNDg83L2hzYBP8ARwOg4rRTruezMH04piHUzkaSG3B3iM8weZF+BJXMOPcSWh0NeZc24aZym4Go3WnxAtxV48ffVa6OJkudGU5sw96AC4HWZceXG2qvE1g1oddsOIIzEg24Ftgc2cET9rpKyPy5pA3T7wHBwJO7A03hAPh4OwZL3Ndu7rg0sgi5MBzsuql4z5RpwuMgjKCHElwk6iTdp6H16Lqu2lmhuaQGXaDA3TG6L6aEjlwmFx61m2LrCxEwyQCG3MgXOvQHim7PxZaQTJO8Cw3nVobzAJAHMDRZn9+iptDamUgNdVEE5rvAtIN/6T6JFPaogio95M+8cx49fAhej2VsKliyC6rDSJyyMznEOkQXCdSbfePArHjdgZHuaWEi5DnNcHOubmSRx4L2yyzWGDDucQWsoVC+KlRxbVywwBoBy6W3+MnMOS0bLYx4Bqsqta5pLC17nF7misPd0G8yCfwmEHsQa2TEw/TkTSjxHvfHmuv2WwBc8O7vM3IWDdmA5tQE8tXStRXc7NNpse14qYqlXLqwcC5rpbRqEVC6XgOAlgLdd6YIEr21VryGzi3gOkt3CJgSTY6QQVn2FsjK0SAZLid37zi46+K7hw7eLW8eE668F0njna4+L2UWxnxFS7so3HmXEEgCJ4A+hSsJUg7uIqtEFzSaNUBzQGkuEiA0FwBJ0tzC7dTDNdq0G8jxiFnZsimBGXgW6/ZOUuHmWj0V2o5+OxbAXNqY9oLTDhpF43mzMyvNdq8QAwtpVqVd7g6m8OdTa9rZEgd44GQfkvW4vs9SqZ8zXEP98Z3DNvipz+8A7xC812s7NUgKlWapqOY8F2ZxzBzg4gwecm6ltxqY8CdkVe6c8UXiDAIbmvMWLZtwnqFqwOGNQABrmkQTmysmNQ4vsuXi8KbFxdIIN/LgfBXSY9jRFV4AN4c8WJ4wvNY6/TcawYS11NxIdEtbmac4lu820WdobwgmicxFy4SRlP2RENkQD5rNhtrYtohlepG5IzcGgSASJ4u+KPH9psQ5tOXAuAcHuc1ry52YROYGBEpnh9uhSwEmRQfvER/DPHhpdDUwopBxe2oA1zmkvYRvQ7LBIEgW9FysLtypuzToT940GSbXBIGsLUO0WbI5+HwxbIlmV9yKeUzLzFh63iTKln+r4F9FriHXtoLx580ivhSXSHEC1rxbVMrbUoPLJwlNrQCwBhyk5mlozEg5nDNOY3kArZV2xhnNa0YNoLA0EgMLjZhl27JJg+MkrtMcOt/rubCxDcgBdDhLgABMjNO84gB0Acb5j5+uwuyXPpse2vuua1zd3g5oI48iF5HZ2JwTsOz/AKak3KMjnOYC55DTTzEttJdDvJeqwm3GUsKxzmVO6ZRpxUa1pYWhjQCIdIm1o42XWc8Tq0s2LU/5Qf6P8q3bJd/yN/t/yljtVRiXCq0ETmdRqxBEzOWIi6Bna/COsMSzzMekrXc6njZh+8D/AE/5VjZn4vgrpbaoONq1MnUb7fzWkYlp0IV7s5WT93fi+Ci2z4fBROxlfAa1Wow3BFg+CARDi14MOHuzcW4cVhpjfl3unWDBFvKI6LQa24YnM2IIEC4ggu1Ph4q8HSlzQ9ri0mSAOZ6RqR08V4J8PUXUxW8dDNjmbpFhIiCLAhU9ghpB6f1AawdJEeclKqOg2JEgSAYOgkWjp6o8GyfeG628e77o0JPGCdUvk0UxxZDoBZcc9ec+IK6OGhzWuIz1GvgQXS0Bs3ItdwLpuT4JGK2aY3HBxGo68h96w+CxezuNg0bomRe1ySTedRy1WZZy9HQNeq8ZmudMxN9ILTvEwTlmeQWanVDmx7ruJFpAaXEGBMkgQdJKClIBJEjw4H6+CbhsPqcszPCYkcI0iUyRHosBkeA57qrSG7oDYBcLC7SLglxnWIGmnqqmzpbT74FkFwbuscXboJB3gWmLiStnYnYzX0A97KREyP4TSdTo4mePJelxezm7pLWDLpLSY8N4Ltw/F452vJYjssx7WwamltOn3Q7lyXV2J2ZFK7XVQLWu5s9JpWW80Q50Co3wDACfC5+S6WFoBvEnoTPyC7ziza14WllAuT4lOD+Szmr9byrvR9StYjT3h+v9Ki88vzWZ1Tr8T+iE1R94ep/RMTWovWHa2YsIbqRyDvgQQfRH34+8PVDWLSL38D+Tbphr59tPYrnbznO8qTG/+PyXMGzHEwXUv6i1xtwIYZXs9o1MOARkcD4V2mektyo8Ls5haP8A3Yj7Tmg/EfJY6RvtXz3FUILoaDP/AB5nacQJlNw2DqOZuvcB+JpmD/NTbA8yvZYnCAOIZIHV+HidbZiD0801mxSRZ5bxdEEE891xhOh2fPa2zbgOcJBPDW/CNCudWo5SCASBzA/VfRa2y6s2qRxsx8+oqj5Lk7T2E9wtJdJ96jWNyOG84fBYvBucnhn6iLXnSPREymZkEfZ1IEwBxK9Gdk12NAyUwI1dhXk3/E6kTKzOwLz75oxxikGR590FOpadsdpfQbTZJqgkhty138TNI5LubaY793GkaVJrxTptzTRB3XMBMuAMwOaRsCgxtQDv6dQEXb3lNpH9j8/wXt3YJpbGSx6vHx4rrONxzt9cV21Gsa6GObuEblQ5bDdksqkRaNNE7AYqmaDJrPA7tgg1Kb/sCd14MDoulV2cwgg2seJdw6rKKA0EWEboa08uDvyW5Kzrh7Fw1Ot35dkd/wBQ9n8WkyoC2m1gbEEZRB0bAHJI27RFKvRpUm4dja+6cjO7zBtSmSHOJeWbrn3bBXX/AHYaecUm1Bne57iX2JdEu96Lx4rj7T2LVc9lQuqSwksIybpOWZzE8rLNnjXb1uOxKR1a+eMY4kTxguMkeKi5HtVYcK3lUb+TYUTrDa8Ph632DBGpBgC0GZvfr1KIVi0AwcjjExmBIPhpZYWPAmALRaSNdQOPyWxmOaLQ4AgkxBvJiAY0HEyV4uU16MNxGGbnJc0jLlGQAFpbYNkjhc2vJB5WlNhIJayA4XbaIzB4GkgAtHG4GpmFnbVENu/PYzIAbJdI5m0JVLMRqQGzGvHp5KfCGMpvyyBuukWlo964+CqpTtYEaxfUEkn/ALR6IhVdpBjleJnVSo13AaePqp29D2UJb9ok8JJnX09F3uz+ysx3mVJMfZkEW5iy5eznuL2hrWkmIvEdRdfRNhU626TlAgzDiRqun4+Pascrj0+zaIp0WMaLNAEGx8xAWnOOSytcOaLzXuxxtPdV8fmoa34vms5/mVSfvK4h5r/jP/6Vd/8Ai+P6pGZV3xQaO+6/JWKv1lB/NZDX8FTn9EGw1PrKhdUHGP7VlDhyPwVFzfxfBMB1yI3YB/lUpGBvOnnFpSXVRwn4D/aI1h94eYTAVWgx3vNDvENPzSjsyj/ws/sZ84Rd7/Ipn6N9QgNtMciPMj4CyTVwYP2nxy7x4+RRE9PiEOZXBhf2epOMk1J6Vqw+TkD+zVPi6ufGvWIHgMy3ggafJK7ho0t5n8oU6m0WBwTaQgAn+Zzn/PQrb34+pCyNdHEnobqHEDl81cRp7wfX+QqkfUfosvtA5IDiB90/BMD6lJhN2tPjBVhgAgWHIQPksxrt5FV3rOqGtUDmfU/qosmZn3h8VExHxNuSOJ14pjcMDEHXWTZpmN60dfNJbTNrJ7GS6BMa6aL5tuPbVCmNJF9RB4HgQn0aZgk2baTc5ZMA26qqlFskcp6aD/aGkYYRJjhB0gg8fNZ8qJWBBMHQx43TsFQc7e4kwPXQ+SVUdvHUTFjrp4LtbC2Q51wYkjKY4iTpxFleMluImxcGXBzzAGam1oEWjjra4Hqvp9AnKL+mi8TsXDO717YGUOLjynNIXrm4ggXN17PwzI482wuPNVm6rMMaUQxw5LuwcXngoKruaV7SPBWareagb37uShxLuiTnbzUtzQM9rPEKe0hKLeoVFngg0NrDmoao+8FlIPJA49FRpdUHMIMw4EeqRDVUNQP9FUHl8kks5OUDDzWgwzy+ak+Pol5XfRQlzuXxRDu8P3iqLupWdzyOaH2hBpynmpLuax9+p7T4IjbmdzU709CsftSH2pBtOJ/D8ULsUOLT6rGcUp7Qg1e1M5H4KLL3oUQfNaFAl0ObaWxJykg3n0utFDDAjhzkOMch8UzDYcBsuBkOyxxAgC4PnddenUDYAAAbBgt424gwdJ89QvkzheUeq1gbgTB/h6tBOgPG3osztnE3a3LEa714tIGl51WjGYyM2ok6C0g3+oWum6GudM3EEzOke8PSOqThlxNcAYUl2mbibxE854L3OxME+k1shoMdLWI94azPJeewQYXVZaSSDYHTQ2vI4L1ODqk02nS3HXldd/w8JbtZ5Wj2bgCxxc513EmBoJ5G3yXSLliz21U77qvXJJ8Oe61yhcRzWbvlfehaQwuhV3vVLNQIS9A3vepVGqkXVSVQ/wBochOMcOfwShVIV98OIVB/vR4/0r/eruMIBVYpudEDBtP6CIY/xWdzGnkgNMcwmDV345qjVasRPJLNUoOhn5H5qjUPMrnd+eantCDomq7mr74/QXN79G2uiNwqDkpIWL2nqq9pCGN2Uc0JaOaxnEhWMQhjTk6hUWnmspxantSB+Tqoke0KlUcjDQcoABDSSREyL3jiTotVSqJ0tpcRF5hog8wktw98wJk6E9ABEDSwF+nNFhsE7M4m4I1ABjQ2kdF8vjw5cY9GysePcDlgWzbxIiOv0FooOBEA63BMGzdJGh/ULoUcIJBdwPAD0kynimwTltM8BF7n5rfH8fK3anaMWAwhBJJBsQOkxy/RdYNgLO1wCM1R1Xq48esYvo3VFXfdUJco4jkt6ys1FWZDZWIRRT0Vg9UsuV5rImGeamVJzqu8TTD7IS4BK7woRV8E0wzvZOiFxQyFWQKiGqrFX6hJMckF1SNPfqCqsiqSqNuboqgLJ3p+ip3xQau6Vdz1CzHEIXYpBrNDwQmj4esrIMWo7EAqjQWjmgcOqznEBD7Sg0FB3nRL9o5q++HJQMFToohzhRA/LfWSBB8kwEoWMga/AX8VelyvPG6I1IQmrKtsH/KoU5TUWPFW2pCU6eCtvnKuhxrfUKi8n/SCOqrNHNNMMzqB0hIlED1TQxxjVC2rbRLc3qluJGiaHtrK+8hYi4oS8qjUaqWcQkOnXggzFalg1d+jbVWLMp30K6Og2pKIlcs4pWcTbVEx0DU6hA6qsHf9UQr9VTGx1RLdVSM6sHki4J1ZUKghBCo001MEXBCluCCCro0ZT4qw1ZwTzVmqY1lFw1xQ3Qiv0V9+gveUVd+VFMHWAI1REpJeJuUTX9R0XBqmtcOqnAQdUD6giOKqmzyjzU1MEWxc2Uy8Zt4K3uB6/qgNbw/JAt+ukBUK3KET2Wn5fmlOnhp6Jo0Oq26+gVB5Sm1I6oTWJER+iauNBcI8EIdGiVmMcCl96rKYeWyVTqFtUk1iFffTx+vNNTEe76/why20VmqTpoqOl/mqYqbRA9EhzSDonk8kQcLjLdBjcEEcVpcxIc3krKpZQ5kbgTqUJaqniB6PvSlR1VFTWjTW6lH35WdxQ5yr2qY2tKtwA1WPvL9URfzU7GNBhAWBI7zqjZVha7Ji3BCQjceqq0dU7QwrN4q0yPqyivaGOmD85QveLDS6Q2sAbyp7SJJF+S4a015hHOOP5KCoOfxWU17W8+SWx5TRt7yLAT1VsxfAgLMytdBUrjgpo1uxBOnBAXdfyWUOI4i/xUe+dSm/waKz+SDNyOqUHDrEqVKsWB0KaGlC9wgERKz5ieKt1aeGiWUMD4Moi8HxPmsrXq3Pi/yTA8PvHD64I3O4rH3sq3YgkROiuUamv9B15pgrrnhyIV1RsL0t7wkd8g7zqqGlyHMga4HiryFNFuchRCFTx6JsAkIXNR6jX9ULRfRTRWXkg+abmLSQLFCT4KaEz6o2u43UzKMg6kIKdiJ/1dUHczCPuT+hVPpX1MpKKFU8gogJCivYdZgskEWUUWYtWUom6iiKOmd4+Csa+StRZ+2SZVE3KtRVaa06+SXU4qKLURAfyQtKtRGvopxslUzfzVqLSHkfXkgaoohVOOqIcFFEX6C439UKiiRL8DH5o2lWosVAUj+f5Ixqoogp+qBuqiiB5Fikt0UUQLOqNoUUVoOjr0RY6zgooud+Qpwuooojm//Z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7424" name="Picture 16" descr="http://panama-realestate.biz/wp-content/uploads/2008/12/isla-co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268760"/>
          </a:xfrm>
          <a:prstGeom prst="rect">
            <a:avLst/>
          </a:prstGeom>
          <a:noFill/>
        </p:spPr>
      </p:pic>
      <p:pic>
        <p:nvPicPr>
          <p:cNvPr id="17426" name="Picture 18" descr="http://rhinotourspanama.com/xcart/images/T/vall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196752"/>
            <a:ext cx="1691680" cy="1277080"/>
          </a:xfrm>
          <a:prstGeom prst="rect">
            <a:avLst/>
          </a:prstGeom>
          <a:noFill/>
        </p:spPr>
      </p:pic>
      <p:sp>
        <p:nvSpPr>
          <p:cNvPr id="17428" name="AutoShape 20" descr="data:image/jpeg;base64,/9j/4AAQSkZJRgABAQAAAQABAAD/2wBDAAkGBwgHBgkIBwgKCgkLDRYPDQwMDRsUFRAWIB0iIiAdHx8kKDQsJCYxJx8fLT0tMTU3Ojo6Iys/RD84QzQ5Ojf/2wBDAQoKCg0MDRoPDxo3JR8lNzc3Nzc3Nzc3Nzc3Nzc3Nzc3Nzc3Nzc3Nzc3Nzc3Nzc3Nzc3Nzc3Nzc3Nzc3Nzc3Nzf/wAARCACLALoDASIAAhEBAxEB/8QAGgAAAgMBAQAAAAAAAAAAAAAAAwQCBQYBAP/EAD4QAAIBAwIDBgMGBAUDBQAAAAECAwAEERIhMUFRBRMiYXGBFJGhBjKxwdHwI0JS4RUWM2KSJEPxRFNUoqP/xAAZAQEBAQEBAQAAAAAAAAAAAAABAAIDBAX/xAAhEQACAgEEAwEBAAAAAAAAAAAAAQIRAxITIUEEMVFhIv/aAAwDAQACEQMRAD8A29SUaiAKGDtRY3019GzxpWF7h8ZobDBweNGW5xxzigyOrHINZUmxaR6vVHOK4WAGSQB51u0FE69ST9p2S/8AqEJHQ5ob9s2Kf97PoKNSKiyONNRqluPtHbop7qKSTHA8AaTb7VAZ/wCl/wDv/ahSQ0aapqpIzisi32scnCWyD1Y1KL7XzqcPbxsOgYilyKjWCvCqTs/7R2t04SZfh2J2JbK/OrhHV1DIwZTwIORRZUTokT6aFmvA1PkUOd7kUN2BpdpVQeJgPU4riypIuVkQjrqGKxSQ2MxzlPSuvPqOaWBB31AjqKkSMbGqkNhe+2rxlGKXOccRXVGedVIrPSNkmoVJl3qODWrCil7U7WFk3dRgNIRnf+WqS47Xu5z/AK7KOQQYH0pa9uBPctK7gase1LB1EhJbWBwArjKbYJDY7QeF9YuJdQ44bhUpO2J5mBaWT54/CqqZjKcmuaGbh7AcazY0Xydq3ekH4p9ONt80s97LKf4krOw8OWbaqkOyEkNt0qfxbDpp4kUWyHTLx1e3TNAMxLeIjHlXrrSkjxyHDqcHBpV8KAV3351LkR4TqCAQCCOOaXnVSToOryoOvURuNXlREmZBgpkeYqXHogZYcs5qOquyMkhwAV981Agp1GfrXRSIIr1a9kdtTdnMUH8SJt+7YnbzHSqbBPH8KJyGGAp1EauT7WfwwI7YCXnqfYUlc/aW8mUBGWEc9HE/OqIkad2BqHhP3WGeQzVqIsje962qUs5PMtmvfFgJgEjfgDVbgjwk4PSpLkHAOW6UNr6RcW3ak1qCbefTnbHH6V1ftD2hGrr8RqLcyAcem1UxOCQcjFeAJ2Xc1KSIt4u3+0Y3LC4Ljo4BzV3Z/ayF2C3UXdDG7q2Rn0xmsikDk+LCgb7nfFFkjjgxkktgHcYFDyIjXS/ai0D4EcxHXA3+tA/zbbf/AB5P+VY95gxyCcY+dR7xelGtkSZJAmCkmTzINcRJAMhWwPI1psD+mugD0rttI47v4ZqOKR9TaX0jjtwo1oG+KhAH84xtWhVFLAHgTvTVvYXEjlooMhCDl3VQfcmsShFe2aU2/SMjJauviZTh9wtTuOzXgtbaSQMe/RmHoCRWrlthEApaMkMQAjhvwq07XtVa3sIoMSCOA6tDZAOd/wAazSVcmk/wwHaUbG6kZYyCW6eQP5/SltEgx0rb3VuDM40McBTsOYApPuY+Y3rSgumZeSjKlJDuNh5CpRxyElfESd9+g41qO5j6UzZW9mzMLhzECNmA9jU4Jdkslsx9zDiRQgPiVSBjqoJ+tRaCVY86XIDYLY2GwP51te0raxicfCymcgAbLgbDrWRl7dsxdR6nue/3EcfdYjA3z8uHHHrXKb0pHaH9NiZLKcFTkda4raj90k59q1dssE8EcyI2h1BGoYPCjdxEP5Fz6V2ULRyeRIyYUhRk8eBxXQrAjO3ttWtKIfvKD6715khjALhFB5nFDx/oLImZ2URid5ZxnYbZ548q808BwVCg43/LetE6Qy4ZQroQOG4PCufDwc4kz5qKw8V9juIzZli0NiMs3I5qENzMIpQw3VcgEbj95rVJaxt4I4V32wF2pmWxsIo2E/eJOR/pmD06kedZ26dWKlZhS5dg3E1K5GShLEkKMjPDYVpGsrM5/gJ/xqEnZ9ox2hUYAzy5VpYmSyRMnLIVxk4HQc6F3hrUv2Zan/t496F/hNn/AEN861tMdyJZEGvAGk7jtKKCdQ8iGIrnIzt7/lR4r+1kUkS5xz0070PpjakHGeleweQ3qDXdqDgTox56cnFEFxbjjKM4zsCaHnh9JYpE43ZHDDGRw2FW69sXa6Q07hTsSAuQPKs3fdox2qJMgLxasP4SCPOjQdqWdwCyJKVB5ITy8vOsSy432bWOaLK7uZpsFrt5ARurbDPpSeetTjbvQCttckH+mMmuujqT/wBHe+R7naqOfHFeweKTOFoe6GJiZ8+KHSPCvXjzNR1YO1dN/wDDWd2sdhdZMYyzwEFgHXIAG+cM1QtJluUZobC8lGPCUXO460LyYpci8D6JEhuIrJX/AMJ/mmxaMG3RtWVIzgHUcADGa1/d3EraU7Nniy2NTuNvXbavP2U09veW7dn91FMh/pYsc/dOPXjXHL5EZNUdsWJx9isVw0EHgeI/w1Rg2+AGB2GOJxjJ4UeS5gCNKTFDFvgZChRyHy8qesLft6aRxOX7sKQDIVGTjwgagfwpq+7OxFFBc2ds2d2lSPAYnlq5ew6DO9SzyTF4U0VakMQBuScDBqVx2fdQSoYO0pY5pFObaHBaPHUFc+dOL2RGvhbQY9OJFGQAByXB250ay7KSW5WZXCSofA8bsCq8v5snpWpeRaXBmPj1fJVoty5BMs8xVfESSdQ23ONuXTrXgCOIwPOrWazk7OiurhJWtYFDd5L3me8BGcEE7HJwKy99czCxtmhjult4mZk0gnljcgAjmNz+FMfI/Al4/wClky6lCvhlBzhuGajpRAQiqudzpGM1TXl/DdRpF/EQZDFiCpXB5YojXkcJDrdN3QIIMsQQMP8AdmtvPFMwsLov7Swe5XPiA5HKDPzYUG7jW3mOt4Tk6VTvlLH2U5rMXydmXsr3NzFFKQCNbW5IG/3QWO4xXLNfC0vZljBGiY1OBsAf/GaFnV3Y7PFF43pjyqOD5VR/44e+GVDRH7xTkc8utW6srKG1gZGcZr0RyRkcZY3H2LPHZSCNZra2eMsVDhCoDdNtz6edES5C4AiRFUHV4BgY9jSFzOJ5WRII4ohgbr5DfPU/nXisjEIgLIRpAAJ48RtXy+D2jkfaneor25QxMcB00FfPcL7e1HXtG5icFZtSagcMq4PyXNJDsy4jVe7t1jTminSi/MDz+dOQdgTuwdp4Y9ts+I0NoRsdtEN44o9DDgpI39D61wdryK5aGG3jRiMENuc+9Sj7Is7YlZ7hpNwWC4UDz34U5GnZ0GXWzDFd9bDP1NFiLxdr3chKR4Y7HwIx/DnTkT9rOwxEyqdxqGnI6bn8q7HfSKMRRxxBiBgsCcczjb8aLFOJInmuLpxj+VFwcZ9/xqIkkXapXMt/bxZ6R68fhRVuYIB/Ev5bg9F08fIKM/WkGa2EuoTLcR7FQx1cOO5PGg3s0fcrHY3CxAEK5IyV3JGN9uOKhH5u3YW1w/CO4Td+9IUD578jXLW5u2cdyYljYExKrFw+OOGbGOI+dVy3FhPHH8PNpeFTnSwXWcnjt51K57SxcxzmTKrkAKeRxwA2H51WQ/dXdzHB8Z8RdNKBgRpBiNQdjnkcem+1UVzfXCQtDJfmNicPG6qd+JztnO/WixXsODoZkAXYFeXDPA0vMbHtG6CStPG7bLpbQC2ck5B/GimNnIry+iCpLeL3bLpUJHnC+TZ5UdLu6jYu98YomIBMzMPLiDjPHl0pe4lsrIDRFECmxjNwSc52BpSPtWdzIoKQq0ZZkt1CZ5AEjcjLczSk/pNg+1u37qZVgmuhdW6gqkXd7MRjDZODq8/M8KzFt25M3asjF2LSEjWTnUOYxTH2oKwXtz3ekMiqAyncEov61mrNWa7jMefvDyrrFcGWzaveTSGK4kjt9EyMSdWnIUkcOXypM3Ex1CSZ2iJ5YTPlwzgdK6MGK3UkBdBxsW4miL2Y8kSPCUOjUcMrbgdPDwFXAEZLpp4vh1QspcMeZJAxx5cRtn1odtG2XjR3CkgtqkIB+VShh1SqDLGckgjvdPEefKigRhjh2TfDGMAnlw334U2VEbO1WaUHw6eJ5b4/tXCoBIw23nRVkjtX7yJZZFzkMY8E8eXLY1z49f8A2v8A8D+tXIUN/wCOXhjMadwuV3JQYJx97f0oUPat4JVaabWh30ldh6Cq5j3uBbkljsAvP9/pXI1ecHSjM64OpeX1rFEWSdoXZU6bvOlcsNJJTz3pi17TePU11OZTpJCaWBJI6/vFVkcZZZDocoqh2O2wyAOPLevKVaNz4cg8uW/6VUiLKe7kux3g8S6fuhR4fL8Kj8bcO4Vrl8Md1wQPflSkhiMOpHQNjdTkH1xQoyApw3FiMZ2J/eKqQj3xUkalO8YKR0z671CSeRo9TOePp9KWG5dVCk7KMHJoiMwmER0qAu405xUyJiQHALMvDWMnAP0o5YHJcKcKcnOdh60PuQ+qUkMeSHpy/OhSMGiCqy5IOvSD4fTNRBBIgfWF0pjw56UVWARSzABhkZJ+VLB3LBMliRhjzWukqZNTH+bGkLjPTjUI2sngyNW+2pRjPLFRl1PHhlP3tyWoBmzhVDEhvEBwHt8q48iAKjSkNINOwB3x6dKiEHJgulW4mjlk+9s2xwcD8KuBbxRRSGK5g1SIF0jK88nJx1warJ1iifLnxErpJbPh3wMY9asY7VricwxyZUb6mPAD+9FkV/bXZ3aV9JLJGlvMshADd4MkYxw8sb5qrsPs/cd47XTx25UEAOdRzy4cBVtHKYvC+CQuPIg1C3lTWe8XKrvnr61tNog0VukKpGt7BKe60ZAIwc6s7fKrHuUkm7OuVePvrJzgBhuvTc7cT86qyQJQImB1kgED3qXfjSzHBVVOokcuZ9OJrNMBm+7Pnma0kVe7WAuzQo+dWee2xOfoKRksr0m3lVGEUbEyLq0kjH14D50WQBblgcqyn/TJOxo8l0zM8STuWUcdWAMdOlXJCS/GNBD3MDOY5tMwKhjox5+Y9abRRpH8QDbgYRXpLmSIadbgluIUEe1C+IY7mRyeuKeWQtcxOrgpMS2R43UnGfU0SzSJWJm3PBAdPy+9mnnsVKxYjDEjONWBkcQTjNcNn3x1fCkaR4RqOx3xw+eKxuRRm0LFZsnS5jEw04G4Iz/ah6HiUr3oGgE6NRGfpVqLOZUAaNSw3GAQABk7+eaVuLXvVkk8MZLA6wMj3xnrWVli2VogMC2jMcYV2kJJ1KARjYDfP0pZDOmuWMsGO2kjerKKye4EbQnvWSHPhQkP8sH38jSstvPE5EsMqOoJGXB+fzpUuOCslG73EhuUgKKqhcgFgCFAO4G3n61E3UxmAiI+4wOfFx2PA9B7UxaapNEnd6ng8WtVI1DO+PP0o91bF5e8jJXVHrZgoXbOOfPcfOrUi1CAdYRGyMHbOCoHPz9K9H8QzGZUY6xpVAd+u/75VcHsp3igj0FCNQYHfO4Iyff6UMdl3WpxI0YjbYEfy7c/nWHmiuxtFLKhlVY5VChiTk4PPiRR2eQpoZUK4woyc+u1WY7HJZSAWYDG/DyP7NFfsy41KzW5aNdsA8qN+H0tSKYJGue7LHUdbeHIzgDA34bCh3e8bsVJZD4UUYGevyzV0LCVXJFu6pnKqCAV3yMVNezpActGc8gWxj3xucVPPBdlqRmGe4nmiVwFDuqkkY24VroLKazaSWSPSNJzjf3oE/ZDyzCQsVAAG3E4zz2yeFWtw1w4QiYsVP3Tjht09M1l+RD6Kkio7XtkFnBdAAygaWb+ofnSMVujhonAMSeHwjfG53NaKIZhjSaIkDORjO254edBhityrkK41yb7YxsMbe29bjli+x4ZSrb2y2sGhMSKWJLH7pxv+ApdI40tbhJWJaaLRrUZKr/NjlwrRz9nLDc4JLYtpOPDUzD5cKqGtpxEF0bo4yuNsE4xt611UkwE+0WMlySmouzgDC78OGKZ7RgMcc6gI7vPrBGRp8ONO/pTMVoY+3kSSLIfDEtwB2P5UnkqZyxkyZDpUnn16U2Qols5WBnBBLHXnA0jkT5ZxSjCUMRpGx86uUn0kPqI0jHi4451x0ZnYi32Jz92tJkW7FygXEeDqw6npz29uFREoWNSu508DnBP/nNEkt3ZzlFBjyFGQBucE44cBwonwsUbKskuJWLMzEYCgnIHmK+Y6Z50mQt5Q0wJWPABHhz04b0QwIbN5JIlKtjIAAPp+dDjkijvdKyI6tuSwKhTj86k1yjyFUVECnJ3LKPnzqSouRdrEkrGS5iXZVPMnqP2B0xS9zZNFDEAUEYVZHU+EA/7t+u1WTa8s+VkORqZW3zjfnUppDKgMrAxohJAALZOMfmK2srXDNpiNoAkIaIoAxyw1gZPv5H6UeKWCW2WIMAhdGKOd8ht1/5AfSlJlnFm9vZLHBG+5RgeHQ7e5/tQLW3lEaFz3ryMQsinPgGdznnw29am7BlvE0gGSTqXIONxjpTEeo+FwMjcZOMilbGExurMznKYLMd9t9x++NOundgkOG1cMg7Z443NcZQVkk2cwqyEMV0jiQwIHnU45dTaEB4425mlu71MuhsnBOeWD9eFTKu+O8YIMjUACN8HO+OtZcF2LTJMpzq17jb51CaSTkRpHQ/OhxxEvljqVBgeLiBx96kRIJDlQmRsurOc+tGhAdfS2mQ7/wC7feoFvFxKkbEDgK8WmdhlCdyNnAHqaiTJu2MA8ARx96tJEjHgDwnc5J57Vx1LLzBG3hbFTjVg2Q+w4DfHuOfOgXUaq2uXUXOwC7fSmqGyfdyOC7MpYeEDO5H6fKgDSkhyNJbiV3966rvjCEx74djk48s0PVcSBnCEgEghd1/eOddVqDUwq3YdxMf4nQIRj9ar542d1MiAgAsA24bnypm37sxjSFCsCuCMEHj+RoqRoFZfuhWO/HlvnpW1llEdxlO0WzLEyyOnhZAMkcN6u1aONQh1EqMZ1caC0KhcwlRJxyQdlHDPvUCLjJzCxPXvD+ldlmTRtTQxcu5KqjN/UdxnANdvoWnP3k1aRpbVuuPapRqro2sBvHz96qe0Z5Y59EcjKpI4HFeZe6M6+ywRzARpUacZ1BfvNg7e5HnUZpHY6FIEg/24xnqKMrNHYF1Y6gpIJOd8Dr6mirM4jhYHd9m2G+9LkTaEkguiA7TyKpwHB8SxqM5/QAeVdCTM2hICzN4gxfOccARnB5nj0oVxcTEf6jDIckA4Bxox+J+dWFtvLGDwIXPzAp9gnfAK3SVk1XMWSw8Rz93O+M/OvC2lkkjOhgiDYKc4PMn9/pTDO4nbDtjuA2M7Z64ppUX4jhnw896PRqhGCUCU94YwFYbBt8kdPT971Y2rRENxddPFxk/lU7WNJUllkGXCNg59KHabxFsDOojYcquDcEjsskQfSA2wzsM5+m1IzTzJF4VZkG4LKTk5x04U1OBJ2hpdQyhxgEZxtUI5XG+onAIGd9sCi12EquhYXM2rumhlbVh8AqCM7deGaIztHGrSDxA49Pf0osQ1O8hLahuMMRvgcqr5naGINGxBKrvnJ51qlQNUrDxyxAl3kBRNip55PHFEWLunKo2rOzbYBH7xSF07LbykEArAxG3PHGkLeeV42DyM2AoGTy2rNGLL5riPXpXACnYnbr9fIUvqklmOYioXfdc8N8nNEhjjKBii6mJJON+FK3c0qOyrI4GgHGo1Um6I6ySamMPiSQZOG98/P8aAGMcM2sEvuFiU7N5t19vThXezwJb3u5AGQSYC42weP4U72hBE8LOUAZN1K7Y4dK2lQqNqyqDzFHecqyKAdSjSNyBgZ3z4sb/rRriZkkZImICkGQ8AP1P6UWyUGSYnPhO2/DjWggsrZ/h1aCPDjLYXGTx5epprmgUbRQ2rmbD48SpuD/TxwKaMUpJOl9+ijH40y1vFBZ3TxIAyOyqTvgY86DAS0EbMckqCflWVG/Q6aP/Z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7430" name="Picture 22" descr="http://www.portobelostereo.net/ini/images/turis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420888"/>
            <a:ext cx="1691680" cy="1404788"/>
          </a:xfrm>
          <a:prstGeom prst="rect">
            <a:avLst/>
          </a:prstGeom>
          <a:noFill/>
        </p:spPr>
      </p:pic>
      <p:sp>
        <p:nvSpPr>
          <p:cNvPr id="17432" name="AutoShape 24" descr="data:image/jpeg;base64,/9j/4AAQSkZJRgABAQAAAQABAAD/2wCEAAkGBhQSEBUUExQWFRUVGSAaGBgYGBweHRofGyAeGBsYGRkaHyYfHRsjGRoaHy8gJCcqLSwsGCAxNTAqNSYrLCkBCQoKDgwOGg8PGiwkHyQsLCwsKiwsLCwsLCwsKSwpLCwsLCksLCwsKSkpKSksKSksLCwpLCksLCwsKSwsLCwsLP/AABEIAMIBAwMBIgACEQEDEQH/xAAcAAACAgMBAQAAAAAAAAAAAAAEBQMGAAIHAQj/xABAEAACAQIFAgQEAwcDAwIHAAABAhEDIQAEEjFBBVEiMmFxBhOBkUKhsQcUI1LB0fBicuEVM/GCshYkQ1OSotL/xAAZAQADAQEBAAAAAAAAAAAAAAABAgMABAX/xAAkEQACAgICAgICAwAAAAAAAAAAAQIRITEDEkFREyIyYSNCcf/aAAwDAQACEQMRAD8A5dUplXIM78cn0Ec4ILaeWt2Pfv22n74sHVOhAOpLLBfTqMiJ22m1j7fXC1shUpqHqUzpnfi8wOBxyZthJVeBFLtHJv00hSh1Rut5uCD29YwVTzMMFSRO0MY+5OAlZdGrTIm1jv2a+/8AnbBGYYOotBIkmNvy25x18SSiQlsaLmSFltUTEg2/5wHSqxUZRNjOrbUD+ntgMtqsT5bAn+hwRliC0zPe429vviujaC2F0YkEaoJbjkAGRxHvGGlbNjcyIWCZt9fU4AV4MoWI7H9YMbe2NailgQTF+2/5gDcCfXHHyTvQuwlMwrrqc2A8Um1htH09dsI891VmdjYBJAE3AO1zuY/U7YmahUQeUKB+LfcxaJMk874X5hQGJBBiPy7g+nffHOy3Gka5SQdTAkcqPN/nOGtOgGszaYNyLsORANv7EjG3RMonncyTwu3oCe23+bjdSpHUbsJaWN59ImL8cb4qn1RS7dA75c6xpYlVtJt9uN7T6jBFakFMC5FvENgNyeOcb0MuCWZzABFzztCifrAxqtH5oVrKGIBVjwSLA/fft6xgKWbGZBUZSIuTufF+g42Jv6dsbU8m5dtUxANwSLTcE+IyVMX3B7WmDCpVqbBiwIsIKqIAAm57n14tg/px0qU38No9L6bSbCfscVhTdit0gKlmzRqMKuwAE3YAzqWT6djEYipZsHMq8CHG2w2/07G3ExOLJW6V/DM6TMPHNtiCebDbtit9fy4pZhHXwlgGMDmTJHGG5I9VYeOSk6Cq9MuA1OBAk6dR7ABhJut5NrmOLM/hr4gq0aqPTIZz+HzAwDvtpBEiftOAujdJghtRKGNQJgtG0AHaeT9rYcUMppdqgcAF9SrEMZkGTG1zYH1wVFsSUkdh6b1z5tMMugsYlCWUqSurSRpMGCDis9T+I80z1Acu6UVVkYqpYyaZN7GBtfSNxfjFeHxbUp6EpuSSRC64U3vIF9gQTNiAffoiZ0VcgaoAh6LNa4kqSfe/9MLSTGhKzmH7LMtUepmDSq6HFNIDAlWluYIYRFiCCJ7Wx0LQ2ZpNTqUhrIIJadAgwGSyswgmCDInfnHN/wBmpqrnm+UhaaZ1DUQIH5SWgCbTjsmSoMtjAUeUc3kkH6nGlsYW9J6bUpFkMPTCKACTqmIYNMqZjcHvvbFTznRdOZCa1enVqMEpGpUUKIk0wuqCWBkNsCoW4Ix0Zqd5BtG3rvPvhB8QZVXy70UQfMK6gsqsfh1+K0KSD9BtbATCjmHV8vSy2ZqUzUqkCXFKFIgDSpLMCR4gY8J8OnhsT5rqNGvlKp1AVRTLBKgJcBQdTyqDSYCwDAuTYkAKOv8ARWp10pvV+YdBJqX0k6REMZ1aTHAkaTYknCzqVbWqKXdvlKdM6ZEG6ggmVN422Fjc4zlTF8jX9n2fq089FEpqKEQ5hWErIkc8/TnHb6fVCiqa4SmWnZ5E8AEgEyvi2tGPnP4c60+VzQqICXCuI5gqQTcESBJuCLc4tlLPnNoiqwU04BYSzMIIYlVMbRMf0xGfJWwzaixn+2HqwL0ApMaW9j4gJH2wv/Zx8SnL0cw3mhgSs9lNyN9MwJHoORir/F9apNGm4A0KVEBhILEzDSRJJN774m+Bc8Pl5qmyhlf5ZuJEqxI1CRqUxBEixOH+ROKb0Dasto/alVM3pbn8JPPcGMe4Q9RatVqs6UTpb/7a1AthB0hIWJB2HvfGYyfG/ImPZB1BjEFfCx32BIMWa8EEbyOMY2dXSQEBDQDB3HoW7b/3wRm+pwrq+kk8sCSDfaIAPBmdgeMLYW8GLRfeTyRIPpx9cGicuq0B9Hy/y3Kw0MIVgJ0xdgwNiL2M/pjGVmYwbc239Z/LDPKqbMJGkm8W2tOk2HuME5bK6iE0+MCCFG5uRtb+uNGfR0J2tiqn0sESRJxOuTVQIUX5v9zuMWGh8L5nSWNFgAJJYgAAXNpnbCnMRsSs3tuGg+YcRz3w85vQX29ANQlgBJU9gdzuYHaxvgPMMx28Kjvv7gY0zmXLcgDi+x3jn35wNQpPpIKiZni/FhMn+wxGhupNVzyspTeNyQTq9Zt/TECATJghrGDZef8ANzifL5hWBDBItvtb2BmIxtpQQRpIJ259YHa35YDQydEnS6pSxHMrN7AwY735wfUyfzfErDTO3mMgzbTBFwN/XAOkABr2ABE/+23fjBqr8uncAwNwSJkmfFsTv6jbCh/ZFm3JK6QL+Y3JAuQQJ3kbHEtBytNixkz4YPLE7L9u5ntiDJVIBBUXsdXAvAEGwEziWpT1qykCwlYPPAPbvMceuGrA7FOWpfxm02KbTqAbTupsLmSL7HDRaRWrTMmH72Ooyw29QwiYEgbSMa9JyekFX82ojV3FiL39DN8MmyxEEbcSO0x+hvjo4opoSUsnq1d5E+ltxcb+2K/1mozwSQTB2UgAzeGkyB9Od8PBRIH+frhL1WkQ5UAAQDPYmSQBtfD8/wCIeF/YedNMqgQkKwETJib/AGGDaiEjRGkkgdrenb3wB0bOhctTsfLePQkXwxpdQR1E7jb19fW/6Yy5cVRCeJM1/dh/DG2kkn0mRP5CPU4vnS86F6dXRAAFou47GVM3gckfnilZXP8AqQZ2v9eP8jDDqPVNGVrlGIlChEROowf1P2HfCSkmGEvtRF+yWtHUnEmDSb6wyHHXHpSSSWMbKDb8t9scA+BepMvUqBXckqZEwCrSYkXi++Ov5v4ldn0UgQTaY2je/Le20c7YTZ29Wyx5nNaELQWj8I3PoPXFG/aFmqLIoUutZiQGC+Gw1FWLwumBMbSJwxymbZqbqzn5ka1kkkAW2kfb1wszWXSrq+YSxI0yZspN481jBnc9z3zwbo2UxK+Zq12D1GFVFAuvlUDSAVsBq4K7m/rgOp0RVpy4bVpMTYpyR4bFjzK7YvDZFHIbXMMPFabGQNSxAH5SecLusZVmOkUy19KsokEbDy727xt6nHKlNv7Eesryc06NfNp3Zih/9QK/Ub4uo6c9Ji1MqFbwTbxD6TGwHbFG6XXC5mi7eUVFJBHEibSOP6Y6tXQKh1QSdgRChSJtCxc9+PTdOW/AeZZRzv46WDSkbBgBEWBEGJ7zfA3wHLVqi61QMlw582m8ASBtqJJsAPXBvx4V1UjAAhrLtMgxY2Pfb0wq+Da7DMlUVmLiCEBLaQdTAeExbmDtzikV9aY39DoHTssalJXSpSVTMK9R9QgkEG3cGPSMeYr5ywclhoIZiQTrNpMfi2i398Zgfx+bI4IM2GVoaJG8TAvxzHrhVWeorT4iAYJBn1A7XHP98B0eqVKZBDEgGDPODs1W+YAyqU1hQQAI1A2IAg3kTbjHRbTFS6mmUruSH1mwIFvoB6+22LT8OqWGgMRUIGy7RBEt+EcYRZXoziA0qBFyNiTFwdze4jthrlaqpUXQQ2gFnIgG/hVbnk9u2FlOLQLzdF6yvTwVAzmZqLVk6kWo2mIkDw+GSsHTzfFA6i60yRRBNNjIWqAxJGxkQQZvKxxxbFjz3WKj0zpJIcjUQLCBsxi4Fx723jCE1NNSSyoyiypAk9yZFjfaZi2Ob5KyV5ObtoU1emVGYRDC0tsINrbDeRbtjTM9ONNi4AKlbMVO43Eg6Z2P1G2GWYc01ZjME8eI3mARsBJ8w/mjg4ly9KmxC1LwAdmJP8xEH+X9OYwPmfkmpsRLmAxB8KsCbgwp344O/GNK3T6bMCHg3mCNo/CCAPvg/qPTlVdQWEuQyK3Mblth6Seb84EyVGBCs5Ik2UR7byV+vH0x0KSkrQf2gY5gIzJMwZudovFoBNvbDbprydWqx8wg+0rO3btiJ+lkMS9PTAktEdr3i97frjzI9P1soV2Z/wCQwbESZ40gk3MRBnbBasarWA+ll4UXljvta5t68YyqeCbEWM23Iw/rfBdYFBNNSFkQxYNqMgoVSCNhYnf1GMf4Qrtvp2kkMdvfTH+fXFUmP1Yhy6EMZA0xv3+vth70jK1a1qaarQCPLzZjNjecNOifB6Ux8zMVNXYKCFG9mfzMPRR3ucMM31wMCKZ0gbAiPD/tGwIny32H4lIKtOw/F22CZvodEWLan/0EKO8XBkxe8W+ko/iTohXLuKRDAQ9ThomJKsIgG0qZEHsQLEHZvNFzC9zOwbsdUwwJuC2yiUnXOsZelSqU6lVWYgrpSSZI0gsZ0pG5UmYgQSScGbtZKR4orRVOlGaIU7qxAv3OoD1uTg2o/wAqDWYUzBOkqTUj/ZsPd9Iwi/6lXpI1KibVH1Eg3BAiQ/mA/wBpB2vxiHKfDr1DNQk3kjYT3gb++Of5VFUF8CcrZculfEXTXU6xVV5Esr6p7yAbbe18MPirqGUPT2GVqIzakWJGsgnVcHi34YE/lTa+Uo0FBcf+kC+AjnUqEgUyObt7elsKuZvwV+GKygv4aqaM/lygkl40g7llImeN5x1uuSghae43F57i14gDc8D0xxzJVai5mk9IlXUgow/2+x9cXDLfHecpDxrTrQBdlv76hva2GU0thimW/p+cFN9czMTeLG0bb2MT6AbjBOfyoDMAAwaCu4EESAWnS0wY249Dir5P9oFOs2mrSWkT+MmRYWm2rft22PIHUvjSr80Aw1NRCNG48rN4vEBqld4kbb4p3VWhZOnZbqKKgEL4ZtfnclZOwAiJG22PS54J0GYMgxeIEfoN7++A+jdTWtTBChZBkA07bADcMJtBAI29Jnq1fGDqhdg3zFPsDJ2sRe5I9zhk7HTOPsjjM0gpAIqoq2mDqUSRzB72OOl9T6IxdGR5YAAhgQXgSTABA22MDib45z1YkVSyHxLVMdidXhiD7H6jHWcpniVHzDSZxIPy3YgH0BGqJBv7j2n1Unkm+OMnk5t8eO4amrqykKReIa+6nnn8sJ/g+iz1iix/EXQZE+bmwJtBMi4i07YsX7UBDUYi6NtMebgcYRfBzOP3gIVUmmF1MY0gsJiATcCDF4mJnAkktCyj1VIumR/ZlnhTWHokRImdjccjv2xmKt06hSNMfMZdV51PUncxOnw7RtjML/H6IfX0bUujFmYkhQt5Pvb/AC2CppUwENSSTDGASCb29JggjB1TL7iQpnbnm3PGAMzlwoZ1GoxYkG1jBBNjtHG4xOUrxZyQlY0oZkErMNG50CDckWJIEx7z3xPWAdgqaYYGVi22m02E2E7c74TE1aW4ClQRtYxczeDt6d8DrmHA2g8zYk73Bsf+JxHo3kamxn8p6SwIMTIZotEgmRB9u7YXu61PGFAInUBsfUTJ598br1FwkMBaN+xmbcADttOIMxXVH0qxPpYiCB5dNyZ79/syi/JtBrZy1ptEySSReLc2M+0+2MpVwh1hwI4iCB/LYiZFtuN74GQLAImNuAdjq1HuAfrxiFKZgg2JsdV79zvbsP7YDhY1WhmOsLpA0gqYgtGkWAtPPMf+cLupq3zJVI1CbEmTuSSWkGTuTNsTLm1RQLPG8AEHwxP8wHrwfrM2ZoirpZX06ZBs0R7k++2BxroxNCqmxcXO8yOOCe3vN7/c652quXQxGtwQBM6VMamjgkggehPuCKPRnDAKVEGSw1aVnYDYtIB/r3wvzHSHr15NSmiltOqqYgKIk6QbeH8M3IG5x1Jp6Ojhku2S4fs2+Kq3ynp11+ZlV/E268EKfSd/cHfF8zINFmgF5uoif5ipuTvEEREkR5rUfJ5BqeXel86lo+UAFW7NMN81TAmdvWTawwFU6mhFNDmsy3hCBQQNMBYJHy7hnE2m8bkXy51FtM6ZyjFl6z51sLmBMra+qAsEgQbWaBPzKZ4tCKRUEnZBIjY7GVFxyukxzR7HHPc/nGor4czWCy0qzQD5Y0lBBMxP+0T/AC4M+HkWvSZ6mZr6R4bMReAbSWkjSIEDi/GG+dde3gHyxWgf42+N4AoZd9hDuttdgCLR4IERAkBZFvFT+i5U5jMKplgASfQD04EkbY6BmadBcqy0aZI2asQNTWW7EgjTOkeGBHMzKToFMNmKYBuSbX7Hg4k+VNMpxtTBc7n/AJFQvpDACwNheDO3aMNOg/EK11fwaWQSRIMjsOeO3OFnV6JDAzAuD6fbDH4Vp6q7hoDfKYwBB4E7wZ9BhHTVlrqVCLOFqlQsxmfyGMpppk/TFko9NBRTHGFXXclpUaRuftthIXY8qoEo1NNem0TF47wpxLnviJidJLKeyow/W5GB6gmqtoj0++2COsZRmzawJiiCT2u2L9U3k53PorBMv1FywBLMsgNqTi+0meO+C88jUKyupKssFWOmBE2EyJ955EYlo5dF3Jk8R/pYjnvbBvxyoAA2Mi4E+p9on3NvfCp/akCclKFiql8RV9YqfOcvNmJY32nzepP1wxX4yzhn/wCYYexYfaG/TCjK5UEjyie0/cz3xYOi9L85O4C/Y6o/z0ws5uGh+OMVETZ8srI2q5IYe8zJ5N7+4OHLdeznNZu8y/5HVI+mEfWKkOw/laNo2JETb/D64uqdI1QRsYI+o/5wJ8jjQY0Uv4jzlarDVWLEDc++wk9+2BegXZ7E2HNhfci87/nvhn8XZUU6ij/SD+bYE6ASFzLgXWiWgi06gOItfFLco2Tmk2SIim+lRc/zd/RseYadK+B8zUoo/wAjVqEg+G8mxuZuMZg0cdjTMy2rRpsTIEQBMcQef8sMQfuNUKSQdIUkCDEASCPW28d9uN8i4hzoBfV4b6TzqgRpBMRO4i22GFLrSsER1lgNJBUCRx6EX7n8WJda8EEsaIOpH5panEkEF5kbmymRYG5vxGAMzklJlVkgEt4l5H4ZN4732PGNjmdJq+KfGbmWlU0cESRGpb7374kqZqQYBIH0JG+xPYTI34ncvJVodrGBd/0xixZhPiFzuQbT4ZYc8R4R9My1FCJZdIYA6kkjtHivqJU22vtzgjNUFYyY4AHAjmdzMkBiZ+2Ij4KV/CJP2t4iJggG0XufrhW2DqwGtnkiCo18jUQVG7KSbSVibQJjuMPct4YmkrgypcqrclIvuD/p0wQTBm9epZBQdREHctYG48UcD72wzyjhkURMwBJjzRI9CdgYP640njAzjjAYoplzpEEaZlFMcwOZnt3AmCRgsZGmj+FgWYgkQNCi3JMATO1x9CSNpKJI1HcsvgGkAydtwYtzxjdK1R0UszAsbrJnUJAkCTcXhe/1xGURXFh5rSpLFKkbgKPEDe9vaTc87YqvVcrS1kKbqNICvAgDYFgYm4tv2EnFjyuTYgomoswO/iMG1tVuO/ubYVv8L1iP42lSLSCWa+54H9Z0nvJ4V1k8hUB/0eh/Cp1Ja+VWmqgAnwhfGT3AEWO5NzAmM0lNRHRRsGhlGqQbsCYh28MzttAg4k6B0hloszyuil8tGLCGLAzFOSwkiN1iRY4gpZxXZUUadI0qFN9zIItPiadpk4fkhb9lp5wA9QzcUzqAKidQ0mCGhfHNom5sbEwCYwn6VnlWmVpDzzdhIDXgCb6JIALeuGPxP07Rl9bo06rgwpAFgxHmgkGDcb7WnXI1g1Onpol6s31ErJ41BSAT4diNiTcky6h0VML42omtDpNZCykGmPM4KMliCYuNhN5JG/ocZ8KEfv1NdKt/F06pB3BHEjvt/fD3L9QZfmK9JSqsZUNrOm5DEGx0mO422AnEOb6wNVN1pqFpjwlTT1Kb2hRr4MfTm5muTNNAj3i9Fe62TpYfyPB+t/bv9MT/ALPaTfvjLfR8l7zIBtAk2BmQNpx6tKaBDGXmQQhiOZcxqglbAfia+2CfgDT+8xB+YAwETs24IuIBWdUc8YqtHT2cqZvnHenl0YLtY7k2tOmLG+04E6lSOhZMkzHHc3HB9pw6/wCjVqpVQctVCgwQ3iBBAKiwFiJj12vhZ8S5N6YQMVGsGNLTa1yItc2m+Jq70M5yb0Vhz/EU+oE/2wx6xIzaR+KgB+bR+cfbC3O2ZLmPCZ42G32PHGD+oFpVndZCBdQItoMxeN9Xbi2LKlsnyPAXk+jVCyagXVgbRcQQCI4sIknkjDj4typaqqAKRa0H3ETvaJIg+XfxRWf+s5ghlD+BgSSGUSTyTvqHh9bDBdbqD1U+ZVNyNKiPKANhySY3J/F/ulpVRJYi0QdR6hRYj5iRpmQFW+rkiIJi82Hi9bRZbqiqGa91jzRa4g2uII33t2xDm1vqPiEb2mYFyB6k33wvLHUVUAC2qONhv7k4VqwJSJ+rVZXcnVfjn8+Oe+OjdNz9V6Qb5aOkbK51wOYKwXtbxC/bHKc3WJJk84vPwr1zTTCOTovFto3jkgyPaR9c0WboV/GOaD1gYuq6fcBmvG4PdTcEEY2+CumVaz16VJC71KNhbYVKZLHURbg35wN8TZhatV38sA/WWZuYMQd8KOm5mqrTRLFoIEEztqtzaJthkhmdayn7MWKKa9VkqfiU3I7XV48sbYzFOyPWc4Kaj5R+uud9zffHuLd16Of4yStVpqfD4SxtpYmJ34iNr+uNlzSlRqg285kXtJsYI4i87RhRXZW3VmYkBQh8JHGrV4toNiNxJw6p5Fabbi/4TNzNvxEnsLkX2GPPcGs2RcKMpoHM6dT6wGUKI0PCloABgiTfj2ODq/TEN6aim0wSY7TMk9ge/AwFU6otKdLapmwibbSODcHeBe++CMt1gqWq1DIsRc3J3gKRNzPYzzjfegJNM3p9LApMzzHCgCAsbM19Tc43yfSyx1GmWURBl19dQ722PqcD9P61TL/xNFQkz4zMKREHnzdjEcXwxodZJnwKFEAQDI4gAb9r3/TA7D2B9T6elKXKzIgLrdtt+ebc7j1x703IGqNPyCoUSrBNNxsPERPvf64PPWKgJAELqN/Cp0xYeEk8b86uMe0/i6oSi6VEglmKi1/LvYwR9cUV1SHTtUE5HobaySoVSpU3MkggAm0AwGkjv64YV+ho5UvqYrdfFtvzfvxhQnxeFrFWl7kQtt7mTsL3vxhg/wAV0kUF+wmOJ9IF8JKMnkzi2G9N6GiafCSwFzqPNz9PSbYap02iLFBHrfCnJ/ENNyCDFMidRsPyJk7/AOblZnN30hgA2zAiT69xz9sJ8Ut0Dp7CK2Xo8U/sFH5xP584SU+nU0rtUVV0lY0kWBkMXkRJMCxxt/1dHZh8wkjcEGIU73sPrbbEdSorRB1RtB/pzg00OogdBadSrWWpST5TQoEDxQZm14MCx54EDDJOn5dQFGpAOFaI/wDTtP05wur5hV3Bn6x34m9sBtnBpDAb7LYaiRO4tpvFp9JwwWvI8bpNAiNVXSReDP3m+2IBlMnQEjUoB/mVR9IFyfz5xWM31d/L4mi0jYewE3/tgdlPgJU+k7RMeYC5kG354ZJ+yij+xznqqjKMrPrcAw0G95Uaf6x9sVXoGY+VmdbA6WBDQSDB7Rc3gxhnUQ+t7yJB+vI+w74jy2QGq41Rc339z/XDXgelRZFeg8HQ/wByPoPp+mEXXsiWqL8tGCgAXIN7zEH2xs/VNJKhQI7CwPoBGNW6tHmIH2n7D/xvjICKh1BSpgi4j8hBH5Y6HlBlnCuE8wBWYmbECy2IPAPGEjUKJb/tqxHtz3vzjd82tNAygjQZCqODaPqJMmPzw2zPJY3yuWIAWkk7KTeNwIB9zivfCWWpPTf5lPxJUIHMSA0Eb2JtJP5TjG63qnTci944H1/LAlHqCU5ZAfEZOk7nAYvx2WOpkKAA00wSCoJa83C7+YCL7eu+4nU1pJkXJRTUKCGCxGrSo5N4P3ws/wCrFhHf6f3wLX6j8xNJeVEcmPT8x+U4FP2D4qZVM0BqPH9MdT6Dn6T5WiTCkoA0EDxDwngQZWfriknptPsN+Sf64lpMyqVptpHYExfcwOcGX2xYzhYr+Ic0KteoyyFLGJjYWB9fCPzxD0PMLTzFJnnQHGojcAmD+ROJqvTPW/5YjHS+zC+9j+vtil4G6s6rSFEC5f7j/wDnHuKTls7VCAa2MWmT/fGYj0fsn8UvYTkfh96AhnEBpBBJvtJBsfQQeb7Aa5kX7xAEXYzMNNoFpmOx9DJm2ctKhZMmdRMH0WIYi20/1xC+QAXUXDVSBsAF4WPFfUVlYtdzvgq2rkzmTd5NM1VbUCmkawFmwMb8DyiL3BP0EiZvLLq1KytI/GzAyZEkwBPh4Ji9sFCif4YAJAOqZFpWZYr7CYImcQ9RRmAWmTpkyzLK77AbWM8HbfG08jK1oG6WpsbsGm4PbcDudjJsAORcvKdUBbkE2vN49rgfW5A7YU0lVEjSAd5W8CQLmBfY2/UW0p5sEAAkRJAAWSTN2M8QNVp9RvhZRTeDNWWfK1VZRrACwWkmPLJIm3Ee/wBbkvmSAAUVVOoKNIgzuZOxntANttxUaVQlLlTcD0/LcTePfbDNq+kDSDPP0ESAABMWueOOOdwa0yUoI2PSH1GDYHYuAd1JAA2Jn8vSSB1GrrpCPDBjSZuVOzGxHiG97nDjJFXBBXUTe9yZB/EAIn139dwbmumLUFyodk0iLC5LDWQNRuf+JxSPO/xaD8kkqYkyHUFKlXJa2wG4HhCwODIEna/a2rdZYBNNRyYUaTxGxBuwsLEna4GPaPwVVV9TMGAHjC+JSL99yI2MT+qTN5fM0SC9Coq7ghCAY2Oq4Iib/njvirRdSTLRR6uFoGwLuW/EoLT5Rbsp9I3AxmZ6+pc0jqCaSWiVLRbSrKRMtuxJgKYEnFGfq9QELadUzEGdtxG1vtjbNdaLN4CVUCNyZ3g3P/jG6jobdU6iKlZVRmgmCHJYA3tJiTe/sLnD9m8OmwQd+Y3NrXPbtjm/76+sMWJIO5M4dD4lkBX2tsBG3YevHpiU+O9B2WrK0ZsOewsOdtpMf1wUMsAdblbngLtwVBAAEyTH0GKtl/iAxqU2kACD3n7d/cYnp/Ek+JiSeJPaPoDyYwjgzFjqOijUw0xsFvPAloEmItFr+gMD5jUABYRbixP3vhBU6i7vqtpW8k22MW2kXM3N+BguhmZcRMHcyRAj1vva18HrSHjoKq1IBsdzvc/rAN98DJl5YE8XEx9p52/47TZphpAUAevHAt6RjTLvLaxc7dgABEA+p/y+AkP4sGqZlnqRZaazJHIFgC3MjAuczDONIB8x0jaZPY7Xtft6YNCAKdUx5gI3I2nv3A9cQaSCfDJuWPb0vaN/fDInFNMgoUmFiGJiGgE/6eNvr642pVCEbSBC8+vYRuLm5/LiVqWkG4KgcDcybX7f1xF8k1RBJ0C5AkDufqI3j74zzgd2FJXC09Vp/Ujgek/pgFsyCVgQYJY7blmBI3iCP82Kqr4BHCmAOPX6euFdShpME2EfpEGdxA2jGihFd2HagLTJjjaeeO3ONx6Tb259/wBcaUSNI2Fv/dsDjyu4VYt3ET+QnARSzwOSYnHtOudvy/wYBy5IcmZ/z+wxKK0ne/t9BbGYykM1rHvjMB01BE/3/vjMLbN2RYTX/iRM2JuxCj6m8R+owHmMx4dI8ZaQIsJjiQJP0Bt7HB1PK3IFoJmfNvIJ3BtED3m2Bhl0oCUEvsXJ1ECdZ0r3sPLHHexUYrZ5yIHrt4Q6kt/pPhnjgibja3Ii5xpSzUBUNiTpsI3gbm97kbROMzlQlgpTzdjHGkEkbGZ7Aap4xBn0lNIIAWJJGmReygAsTYArJNwebmkx4s8q1BVeCZI4nt+GIBMfyja+Nq1Y6QonePLp0k3iBvE7/wBN1r5N4azkASSVk94LTe/YmIxt0qsJa/mgMCO8EkXN9IY4PXGBkk9DB887VSATJInVb3JFu8+59cHZrSACIgLBtLA7nmQRsI/lI5wD0nKPUaSoixX1awBCi7Kok7QW3MYl6xV0MA2m5PhRhAO4DDeYPM84WXG6NcbG2UrEGQ4Fh5hJJB2iZFtRm/Y98e0c4IGshrTMc9z3Ec+txhFR8JGt4EdyJEkgG0es8gHgjEwqIxUgnSok6T3tBEncRebTvbEXx2hZaLl8N9f+XUgeJSNQJF/y1ERc/fuTjoWRz9PNoNWlKj3C6vEYgFgORuJmYg2mMcU+adJKtptzqgwB4dXESfoRfDrJ9RzdJadV0qBQ8q7VV0rpBYeENuT4dLEAkERqOOngk0skY4Ok9T+CKFeBWoo5ndgLWImA1z7z7c4Ab4EpU4+Vl6LXv/CQkaoBLFwZEXtEAbYQ1v2sFS2lX0wCYGlhtqidWq5MH9cXH4J+NqWcUopYOvD+aDeR3Hra9oHPVHk9FUrKd1L9lVTMGGaiiydIWgo4tDJpOkRsfthD1H9iLgCKgLdyIUcAXAmT229cdur5nSCUUsbzxtFhbe+1sCZfqgqSxpsqg6RKgz62JtOH7XtBqj5j6h8G1aZbRFUKJOlWm0jyx3B/LvgNei19JIp1IHmJRgBNhcjntvj6azfTsoRLfikkFbtBmSvMEflhF1jI0WraBllMkA1NyDYKWJbUnv5jcQcbrFm7NHzu1V1EX3n7d/bBWQ6y6ncc7+sf2j647LV+FqBQmnl3iDJhiDa2lXM2gRv7cYqnV/2WvVIbLqqlgCUbUvoSdSiNidv7YD4vQVyFRpdWMMIEEDY7H/mI+uCuk9QUKxbzHaT2G8bdh7Yx/hatRMGGHdCrLvp1SGsJiCQMKc7k6kFvluFsAYt7/XtiD43ofvkseYzQ8RAkqRBk+4uO57YjrVmhBbks1gdyRYDYLb2j1mqtmnE3YG0z6YLyXVHgg3Bj3kXwvSinZN2OMxnIkKIvAJF9iAfvx748yjgnQBtEknnlR+f2wo/eSWkm4BgzYE2/U/kMOenMqoA0AxM972vPttx7RhXGhlKw6ppFt4E+sbn67D74X1IZhMAHk/pPqe31wbmDq1CdIiZtPFhPJP64CKDYGyrzcn69on2AwPBks2zRkA2+8/p/f1xE9OeNrH9cePmojiZ+g/ubffGU3I4PJjt7+vOBTHejKUxewG0/l72i2NHIuZM+nO/f6fnjKXiYlpNrAf19Jx7qCkGJJERP+c8eg74wiRqtIkTG+MxsmmBY/n/bGYxWi0NmNJh4UkSACPUyxMCOItiGrV1Kdye94EXHpdZ//UcDAGYr/wALUtJFJ/mYESDJF+4AEEi/1wLWz8RAMySd7E8ceH2HJxpROHpTwG/vCxqIvpNyoJE2IP5c/pcjL6Slw3juIkQN5J3v9o7zgHKVWq+ViRci3a4HGmBNzH1mAbQca/DGqLtuexgz4TsYiYIPFlcaQJNR0bGuSAHXmwv+ScWPPIFsQjq2snVqJUQFZypFj/Kpue0gf08qVAoLJGn8NxqtYkt73jbACZdUeWMmLgbb39D7+mKcctkpaGGarliQGVZ3CEyTBMa4JN4H3sLQnrFqDXIgCwVfCSZs17xefaMMq+bIWy6JBsIDRYySL3k+GAfvgPN5Jq4B1GF/CSTawsBMCPUWFsNKVs3Fa2QHVmXYgqpAsogW4iTczAECTODctT+WIDyxUDwwdPMBiN+IXtYnbEC9NAp+QhwJ/wC4NJk+E6Y+t24PriPpeRcnY+HjTbfTO8QDc/qdQGA0qwWeR5laezMwJI/EkwI2MiYEEzt6gAkschlqtZkyy1BTSrGpmLFYB1gmnIldTAy0GCPqC+ZWlpVncOSdbS2o7cceLgfqLTdOr0hVB+YukEG0EkC8SfEBq/CAOSCL4HHumBb0WDrPwxlenZT5uYzINVjCIiRq9l1A9iTMD1kYtP7Ka2WqZb5ya1qVGKuamgFimyqVVdS6W4G88jEGRalXplrEjwgVtAF7AwZnUV8wm4Ii1icrl3AAZWpQkmkr03J9RpJUUjeYQX+uOzoloyfsuZ6egBVJUG8rczczLA3wlzPQQGVhWqLAI1GpBA9BEE7+I7Rv22yWdfSqIriLL/CZQoj/AEgiBxsPfEuX1nz03IJAYu6kAjsizwd2AO3YYWqNdgtTq9PKVGWrVdpUGGvAJgWpoBANpMGCPTG//wAcZSYSrTY9g1vXiPe+C6uToMrLVpo4aJsG1MAInTfUOBHeMAdRq0ssCUpLRUCCyKqAXBLE6JgC5O0A4ZUwW0MKNP5rfOWVWINo1eoaQQL+oOBeo5sAwRoJuGLqPsrkyPSAD9sF5bMfMpyyioD3AgD1ne/3xotVGew01CAJuR3Fid97cTxvgilWzVSlUVpoO0RqdASCbMZ0ltIItJttxitZ3qS0f4eWUJAOksDDREmTUKQT7H8yOk9TUKsMvzCdvCJA772g2mAO/fFXp5elrGqnTUEWBCMXI3mx0i3mBiT3gYomC6OT9SyniZnyymb6kY6RNoiTudhM+pGE1TodT5jKgMgkAGxlRLC9jAvbuMdZ6x1/LFXUJQBUDxU6c6ArWQSAATpPaPXCnN9BTMgtQ1U+SAmggi17yRq1MWLG7bbYWULHUjmJ6XVU3Uj3t7+n98ZQ6g9NhJmOLfqOfXF/f4Xrs3ifx7ePUQNn1EBBcjQTM+bmQQnzfwW2qGpsrkkFV0yDJP8A22OqO3pc2IxF8Y6kV7MdXZvELcflfA9PqEf5PM4PrfB2ZUuDScaTBlTE9pEjkelxfCZ6ZUkEXGJ9KH7DKjVUkG9u5nv/AFwS7bjUbflydvXCQA9jiSlmWTY/8+h74XqOp+x87AC1zHM29T6xiCgQYjnv9r2nvYYCy+fF9QI9v7f84Jo1FBKyJ/Tkwf8ANveR1GUkh1l8wiqASAexEm97/fbjbGYVU88FEQlv5tRP1OMwvUbswjNZ1nJ8Md9JsQJMkRuAP8kYiyzNVqBFVNiFJ8OwnVMgEiJvvj2p1I6dhN4Nid5OoEntwBtMXxPlKgp6qjGWa2oXPitGgTDA+KW7DvhtE20gZRWUyFIBmJkB7biY1CGjncY2q1mVSQpipI943a25jf39MEGstQqAUIFiAw1E6idX8QAGxiw9MaZio7mVWyfgKmRuY0nzRHBJJkmMDexWbZKoNPiEiACbn2Atcixt3jbHtcOrkGPABErwDpFuSdQM+2Jen5YOhc7GbbCBYnlRBv3v64izmaY6WVJOnSYXsSCSTMGNMERb8519iFZJyvzdNxJOkAkDbxEzcLZpn0O18EnJBiQsG0ArYngyfwzB3BMQeJx5l6ZWkw1aNUEE+LTIvoggXsJFjJF8T9EzRplwy8C7nSQDt4GOq+9v64TklSuKLcXRv7ECq4MOigLBnVKjfzFTDKLDnY4yrUIRRSdCxMlQ0xOwOkWkAGAFj74J6j05S5moWF+wAJO0QVHHbYbzhDUzAVoQNSibLY+oJ2kkbDtyRinG1JWCap0giik3ZfCD4mM2P4tUmFAGw3Nr8YNylNUcBTOoyUBQGIO7g6QRYgcmxjAdI0zl1apUqktIIJBKg3U3GxHO/iG04moU0UrpYBN2JttMWMAQV2sZAGxw9WT/ANLVlM7Q+QpanmRoP4ah0DkXKbx4ryZvNsdE6bkKK5UNSZWFSHBquW81/O5YC/ZRxbHMsl82noqLUb1IaGkyDrn8MDYauTzhh+7fKei7orqGGsEESGkM0qzSdJHhKwdTbiZ6FJpZEujpv7lUp09C1NMiVYl3NjJ8QC6pHJj7AYrtWuAUBzjAQRUbTVMxYqBqZYB73Ekk2MhVfi3JCh8qtVqGkAFWmiVRoAFlZixYgGI9O+2AMrnqLAfK+boRgynVUBAAAAmnGgCTuDNpMqTischLP0hGbSENQryagKkzHiCjxqszAhfLfubGEVQJi1wIJ953Gwwl+HerUyQBTUaY1PIDSRuQfFMcvczIJx58Q9eoUPDWqKefOA63G41L979vcNOzEWe6YK7ahVrUtM21paLhlVkMeHkHYwfSXpVAZYQKrGFMGq3chrEwGvJ25tGFGW6zk9MUaq6WfU3lJZu3hIkg3JBM3tMYIzfU4IXVKjaAysdo1lpnYnVIER2u9CtjGnUBbUSKrnhrgAfy2N+TMbbbYm1UlPB49Tq9SIg9wSLADC3KUhVQjQiBpnS2osRNpPMyCFJ3FsB53oT1mZqb7rp1EEzaPE6HytaO8XkWJoBDn62WpVWqtRWs+ogMqjVvBsPCSB4Z32xmUzyZkNpqVKY5hlDKwjiORA3gC/rgOj056asHNNBayqSCTdoGnYgjyi5i+JKXTUBC/LWnAnxIgcW87qQzSTJuZgGwEw2DGpzr/MIqVC6KQRqmTqEKVm5MnTKLc8XxP03J0s0jaCaTwVVlaXQz5tJMTYA833EYVdTpJWYLNQJaKjuwIAG0FYUExNgRPpGNcn8O/Kqgio3zGB5pkiYksQI0wNMn/nGMTr8O5im7inXWsogqagZSTysFiCsaryAJ+9f658BVHcsdBHlYqqiOQSSpMmZn/iXPUviXM0hUAAOnwhyjsS0eVRKhvUzAvY2J5r1Tr2Yqn+I7XmAxNpgyFm0xvgTaSyPBNkOf+H6tMsABCfiDAcmGgmwt+nfCurlmBvEm+4/vg1Mi0SAD7eo2jc740bpwkrcNsFiDM3BB2t3/AOccrrwWoBYd9/XHjn6/5ziVsqRtf+mNCuFMbU80wETjMbowjyjGYARnRyyvuGBiNu0xuRteb4mq5dSIJaQbkkEehMEwPUWv2vj3MBNKjwiSYieZEkBtxA44xolIpq0MDMk/URPe0n88JZSsGtGhqYwJN5UKJETwLbCd+Y95spRFVCXaFFx4hIG4LXE+kQYtNxEuRy7FCajAAr4QYCsQYli5W3qpm3oMT0skFGtGRVmRIYgNNipMaoAJEibCdrYnOVIhq9OLJNV9QGz7GN7yYK77wxib2nKipRpWJYsDDAhgosb7RxuPtfGVqKgMarkgxpT8QkAa4m3l2MzN4scQVaARB4SRMgwBr1ATAMjTIjm4IsQcBi7QZRzLKtNaYVmILkkkG8gXBktCgzPI5nGuXpsJKgTMsdflsSxnxGdM+I9rcY9anNYE6FSmArUx5mC2FhO5J3iLHkYmzRIhpmQGmWMSPCvrBue4A4OBhE6ybnNCkyEtCraX/EYaZAvpEx3BB5sNUzAhlqeMlrkySJIkMBDRYGT2wtoipVraYlgv80AgcmbTJ1R+mGiUjSpEQsmBqE+IXPnJIY+3tvgOIJMkbLUruaaAm4B1brPiIuDBFxvtAx6mXpFIBb/UW2Bi0agWjxbafruCBXzCHl5HAFuRJja/v9sbdOzRUnUALSJO3oNptPl78WwVdZCli7G2XylUmKNQgoDYnSFDHZVJ3Okk2EADa2GeU6wtVP4r1UpoTICKRMeBgpjwSDIIM6dxwkzVaDEqXsWBWBJhhpMgkC0bn1iMH5c6grM9NNTF7ByQBqF91I1GfD3E+UzSEmZ/oc5XoWUZdbVndh4ihT5ZhhIQFiZi8xMRva89NspTj5G2oHxPeTpADeJQt9oO4Ig74UqwpgKjmoWAAb+GqWlQDJaIBAMEEAifUylkq1Ct8mnUdK8hireVV0gjW0nTpJAhRNwIgqxvGtIVFhyfUkRWKLpKA+IBQoVQCw8zuYmRAM2PriqHp+RqMalc5ms1TVDL8yHIi0su4INlJHtzKqVTUWlSqGjVXyydAngN4mOmST+G0eEXw5yXw/UpI011rM0AswPiI48ZAWlBAJHr4SbYs6MsGdBpdOKhEoFX4FQaiDAaAwtMc/4GFDI0Kb2qVYcwFDsxudUgNqHAv6b3GBaVemlb5T1Ka1dMwijS3M6TAgWmFkcg2OCM3kSV1fKJXTLVFq2ImTrQoSAWvZRxHONVC+RhTdKlQtpZ9IAT5gJCg+IyD4FPcx9eMR5is1MVCpNRhLtMlj/tAhU+oAgSZwmyXVqVJfl0ULktuvqSfEGtrAgD6b4aZhlNJgylFZb3NhxpMBWUmLrO598FAeDfp1fLVXc01UO0F7qSCQCdQmSwPAkzPqMQ5rJFQTqLF5aSRJbc6x5ViOAbWnjGr5KimiFOumAQ8xKxuZNlmwBk7Wx7neohGZhVp1UA8SmI3H88ER3nnyiwxjAOT+H6tT+I7rSCN4Sxf8IuRKKpAsBECxuYxWOrp1D5hNAtU1GdSoArCSPM06gQASSR9iDix9f+KqbU1WpUJQDUaYEkj+VmVgApMCJ+gxTuodbzNVpQKqx5WWNrwBaLcbDn0L1ljxHy9Nq5nLhWRKdUQrAOAsgsSCEmRB24tvyCfhFKU/M0jT4jDOwWfDMhVXvGpvS4sdsnmqi+HMeF2SSDUlpgkFVDSOe+2wwtz3WhUf5dNQoMw+ttREgywUxt+gjbGdUZJk9TKZbSwmSZgDSDrg+LQDCiTEgwSYsMVerlnVi+puReCSCPxdre+3tiyrUVdAYtKqP4gmDcypkGSZvJBnjYCX/o4qyKciPwNMSdwezG0CCCLWwrimFSoqGYqOTqbxAiDANrWuL+pGBKuV7EEfzQQAfUkb4suY+H6wUn5TRudpAncLM7+gwpXKyIZDz3HG/e2+x/PEXAopCgIcZh7R6cmkQT+f8AQ4zC9GNYnzGVq0/CylSfv9xhvkaWnLEjxVaggCDIv2jgbkYErZuo5C1NXmGqFE2tsdjxExg3NVQRoUikADKAS3LMDeGvxbg7YkM7IamqoArNACSBe+kgkgkBSL97RjXK0KtRGWAtNCAS1lHIGraT5j35gDGZHqGoLTHiqHUsxYAgetzaL2ABjecOVyKgAiLGdHvDLfbVdTtchbYRySdMk2orIqz2dQeBZhTubC8S+mN+YnnnnamHqDUgDBQLHzATBOkdmkzxO9xgar0d6njFgSfMVF+d4vqkeuCemVtFN9JJFwRsGYRJ3/lYx7YLwC/KAm6e/wA7ynQSNWm5E3NwdyO/fDLMuWRmbyrPPcyNMcL4knYxgNM5SUv4CxJ8rGABaxi5E8A7AY2y+ZB/h3BeRcehKgE3A1Rb29cZ6DZiVlFPXpBYctMWtdeeCByTtAM+fPezlQCxOxURG3t62gemJEygNEAmw4tsJIIn+vrOA87TpyqBCIszA+u5Htx/gItILyVZ11spHhiSpgkbGGA+5HvjZOp1NEqYMhTYkk73m+3E8d8LcuzwRqbSTpkEgHj/AJwQayL4fDYXLA32MeYyJmLX9L4DQVEaIGKj5o1LvKEE+1xptt9fpg6jWYhYBf8AEo+XMXs7qJUjURcR5bA2OFOVzxBLKwEXt5jvNrACeWv2xlXrjjUjsNRHNgJg3MAmQBF7etsBWL1yOOn5WtVqAQ5csQllYg+aCrDSImZJXymMWPqPSVFFV0l28XhBDVFJIVmfTFgw/GwUQLsSMVT4eR61X5QVCHkk6gNOhYU6zsNYvpufw3jDPpufrZViKiKuttLBfFUUrYTBIUAsF1GY1XB8MX4n1NJVotHSadOi4asVV1UICssTY+MaVJYvuQWiwgkknDY/E4pwqyybsoAOkAgiAZB4mJg8gg4RU/iZY0UaNR3gGpKqGp6vFqZqhCkkknYbWtfAuYybZgQPmhuGYMReD4alEvNyBGwgnmT0rKE8lirdQyrn5odBUcShMob2AnSAInV32klbY3odWq0n/ioWAhdVCS2mZErJa4KgqJBJnnFS6f8AC9US7ozANAljqMWJOogLqHr7diR8Q/D1amNdJvmyZYGGAAvABHBtsNhtBw2DYLLUoIEFUHQCsN8wBKikEntqJIkGBx90eZ+Iwrk/LqMFu7PT8uxUzKm4giTscV6r1nMVIiizVKZGnTqsQZBK1dVhAH1AnEFTo+ezSj5v8MFiWZwQQY20hS0+vMDaMBsZRXkuHT/i7LVAQaxKxJUiDUIJISYkJsb3J+uFlejUzg/7Io6NTLqZjJbynU83Mi23YYE6V0ejl3IasjO0X16n8VhNKAF5s0wR4uFBHUermmpVfK4KwNDxM+LQsMqlhJQqDvEc7LB/hD0zpVXQ/wA7UqBQ2tqQbeWEMdTGS0xG0mReSOndBIBqGrqGx0ohuQrBQ1QQCTAsGgk2W+F1T48CxFUltmlB/LB0wRcXjbeCNxiDpHxAWJio5BaQssQIsGndWNzaBJ2uBgYQaexbXFb5rs9JtLC3jDEb6SpAAO9rAAMYi0H5bpvy2VjNUsk6C5WYAgeHwkb/AMTUPLt3fZlgykEqJ7EEgATA3Bk9gPKbG+K11fLOaoCVKckjwojEsRy0KJJk2Aiwjg41UG7H46go0oSviYJ8oOjN/qZinmi8eKbAW51rZ+gikVFgxMbECZBULBIuDMmeJxVeu5SpTZ9YZXsVCiIvOkAXMAe4I9Jwpp9SYldRJIM6zJY2i5MmB+XbAc0jdEzq9HK0HoaqRZpJYFWNonwr29j6YWdUqqE1lzrkBPBIEzaWGoyLQDOKtluqtdKFZ0k+QbX3ILAkACJjDTLfEdQKdeoOIsJI7nnSD6cfY4ommhKaNaOTQDyUTv5kBNzNzGMwzyvVqOgSpBvYsQd+RFsZgdTdmULqlqgi3gQ/UgSff1w7zOXVctl2CqGYVNRAAJsu553xmMxweDqnoV9Npg1FkA7i49CIw+yNJfkhoEhXvF/IefoPtjzGYlIjL8ULupORmNIJCnSCvBGjYjaLn74S9NPiccfLJ+sb+/rj3GYr5GgSdNpg/LJAJlrnewMXwV06kCgJAnWt47q049xmBID2DU1Hy2t/9QD6QbYB6go+bU/3n9cZjMaOxo7LBUor+5g6ROpOPR8LcsoLmRPhG/8Atn9b4zGYHkHkadPorrfwiyiLDuMLaNBTn1UqCpcSCBB23GMxmMvyYvkumYPy6NQ0/ARUQArYgNOoCNgYv3wmzzn98oGblaZn1tfGYzHR/QU6N8CePLVNXis299nRBv2Xw+1se5WkGYggECpsRbzx+lsZjMWhoVkWaWKtECwZ1kcGaqgyObW9sWL4doKaeaBUEBnABAsImB6Txj3GYEgo1FFdZ8Iuq8Dsv9z98LeuUwlOuyAKwIAKiCPC9gRf8K//AIjtjMZhlsmc++JKp/eGEmC5kTa2mLfU/fCLpw8a/wCoGfX374zGYMy/g2ztIGs0gH3GH3wTQX9/HhH/AG1Ow307+/rjMZiK2GWi0/HWRprTzjLTQMpSCFAIuBYgWtbFFTNv8qh428UTc382/fGYzF0TiZ0IyQDt4THE2Ex3gkfXC6rRXURpFnYbDjVb8sZjMS5B0e9GpD5zWFvTEWTH8Q+qn+h/XGYzBho0iyZU+AYzGYzDkj//2Q=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7434" name="Picture 26" descr="http://primapanama.blogs.com/.a/6a00d8341c0f0f53ef01157250da8a970b-32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789040"/>
            <a:ext cx="1691680" cy="1224136"/>
          </a:xfrm>
          <a:prstGeom prst="rect">
            <a:avLst/>
          </a:prstGeom>
          <a:noFill/>
        </p:spPr>
      </p:pic>
      <p:sp>
        <p:nvSpPr>
          <p:cNvPr id="17436" name="AutoShape 28" descr="data:image/jpeg;base64,/9j/4AAQSkZJRgABAQAAAQABAAD/2wCEAAkGBhQSEBQUEhQVFBUUFBUUFhgUFRUXFBUUFBcVFBQWFBQXHCYeFxkjGRQVHy8gIycpLCwsFR8xNTAqNSYrLCkBCQoKDgwOGg8PGiokHBwsLCksLCwsLCwsLCwsLCwsLCksLCwpLCwsLCksLCwpLCwpKSwsKSwsLCksLCksLCksLP/AABEIAMIBAwMBIgACEQEDEQH/xAAcAAACAwEBAQEAAAAAAAAAAAACAwABBAYFBwj/xABIEAABAwIDBAgCBwYDBgcBAAABAAIRAyEEEjEFQVFxBhMiYYGRobEywRQjQlJy0fAHYpKi4fFDgtIzNERTc8IVFiSDk+LyF//EABkBAQEBAQEBAAAAAAAAAAAAAAEAAgMEBf/EACsRAAICAQMDAgUFAQAAAAAAAAABAhESAyExE0FRBLEiYYGR4RRScaHwMv/aAAwDAQACEQMRAD8A+1hyMFZgUxq6NHmUh4KtKlXKzR1UxkoSgLlQcqgcwilkoy5LclGGTMilBlRALTBBNCJCELnrPI3QZKolKL1WdaxCxko2pAcnMQ0KYwFXmS5UlZo6ZDVRKrMhc9FGnJFl6VUqIX1EkuXSMTjKdluclkqyUDiuqRzsolUoiBWgLAVOehdUSXPUAbnIC5KdUS3VEhY91RLc9KzoS5JmwyVEEqKA6IMRAKKpXlPSXCspZeqNVVMLQZaqhL65QVk0wtBkqpVFyFNEHKFz1WZKqPSkVjetQGqs5qoDWWqCzSXoc6zdaiDk0Bpa5PY9ZKRTwstGkOlW0pWdCayzQ2aHPSH1Et1ZKNVKiDY5zkvOgL1RK2ZCJQkqsyBz0kHmQOegNVJfUSAx1VKdUQlyGVoyEShlSVUqAhKqVCUMpAKVEuVFEdZCotVrHUqleSKs9MmkHVKSXIC9C4rslRxsZKtoUw5TXEXU2aSKLkBqoHPSnPRRDzWSnvSs6EvSRbigJVOKXmWgHhQVFnL1WdVCbGVUfXrFnVdYs0RuOIS3Vlkzqi9NFZpNVRr1lzog9NEai9UaiSHISUUQ01UBqJRchLk0A0lASgzqi5aAvMqzIC5DKaMjMymZKlRNAMlCShUhVAXmVKQokjpnYgrK+qvJ2Z0spVmyDB3i55EGLhNdtNh3+hXmUoo9L0tR9mbS9UHysY2hTP2wOdvdMFYcR5hbyT7mXCS5TNfXQhNZZ+slCXKoyPNVA6olEoSVUIzOqL0ouQlyaAaXpZell6A1EpEOL1A5Z+tV9amgs0Z1C5ZxVU61VDY7MqzIMyuVAMBTGNlLY1aabUMUGKCLqBCJiJzxBA3WPkD81zs1RjfSSHBaHIHMXRMyzOrATOqTGYdNozQkU1TmrQ6lCF1JVlRnCY3RF1SgppsKFEoSU8UE0YUJtFRhUXoDDhRGSDFn5/ZtOo0WkfhfFk9vSXEiwqVO76wn3JXh1MSSdbctUdMOMX46DhB3c14GfWVnWbH23i6tTKHPdGpLS8AbyRBMcl3tDDktEwNOI8YIEHuXyel0jxOGc5tJ+UGCewwkmLSXAki/qtlL9oWN+9TP/tj5LDi3we7Q1IQXxX/vqfSWU6gNh/MPzWiliam8OHMj5FfNB+0bGDUUj/kN/JyYP2mYnfTonweP+5YxaPS9XRlz7H0kYp/7w81PptTi71hfOWftQrwZo0t0Dt3vxlMb+1N+/Dt8Kjv9KqmF+lfPt+D6GNpP4+Y/ohO0nHf6BcIz9qI+1h3eFQH3aE5v7T6O+lVHLIf+5OWp8xWl6N+Pt+DtBtJ37p/W+Codon7o9VyA/aThjEtqj/Iz17SMdP8ABkfE8d3Vn5J6mou7My9N6R8Y+x2VHFtdrbmtYoLhmdNsGf8AFI5sqD5Lbhem2GaeziWcnZo8iLLvD1El/wBI+freh03vpy+lnWGgVjr7Rp06jab3AOdMDU2E6C4HNZK3TSl1JfSLajtGta5sOdvgkiY4arnH1HPeHudLy7M46yRo0HcwaADnvXWWvtseCPpmn8R2OG2pTObMcmVxb24ExvET3r0aFVjvhcHciCuOo1W5jdwNgQTIkXF51RmiC4EawRMxI01XLrvubfp12Z2tgiD1wjKBBky7hmM5TvuZ8l6WA2maUyBlLhMbheYG86eqVrK9weg+27OtbUQtq/F+L5NXjt6RMtA9Y9+9c5tHpDiRUmmHOYdwDTlOY85tAVLViuNzPQ1FymjuXPXjdKNvDC4apUkBwADA7RznGAIm+h8lze0emOIYWAU3i4bJaO24iADaJngUzatH6Q9jqwBygBrdWh32rbyb33D1ust1QR0ne5v2J01FekH9kXgiDM23T7L26e32d/kdeGi4PDYFrnFwAaZMd4Fu13EgwtQrNiQD3wPdc85Hd6UWda/pPStmzCZGkxGqfT23QdpUFzHnZcQ3KT2TPjceG5PywJk+d+4rS1ZGXoxO+yoSvC2Rt/PDKlnaA6B3d3OW/H7QbRbmfxgAXc478o3wLnuC9CkmrPJKLTpm0VACJIk6CbmLmBvsqq4uG5hcWOu4kXEa2K+XdIumRcQOr+sp1s0ucHMaIyFlOILmOyh3iU/o50mLqLKVYvY1ktBYC4HNHYqZTIA43MHiuPXV0a6bo+mHEd3v+Si4rDdLsTkbFMAARdhdpb4i4E6awotdeJrozPifW/qV7OyMeGcBMwTqDb0014JlPYQO79TZaMJssdY5pHwgHzBJ9vReR6iaPpKLQraeDECoC2T8Q+7oAQAsuBoh1RrfvPa06z2iBbzWp2xatSn1tJmZgAb2bukQIy6lJp7KrsIcKdQOaQ4DI7Na4dEaSFZ7VYqjrf8A+ftNhVdpPwt/NcvtPZgo130805YvEagH5r027c2jPw1J/wCgP9Cw4zC4mpUL6lKqXOifqnDdGgbGgC8+n1E/jkmdcot7I8ypSExP68k2jgwYvqSP4YPst1Xo1iOr63qnZcwbEHPMfc+KO+EGDoVGGXUn9lzXkFjhmAMObcbwfRd801sw23MeGotq5cucF1OpU7WUgClmJBjjl9UgtHourxW0sMabxh9nuo1MpZTcM7w1r7VJFrkF3G5XNf8Ah1X/AJdT+B3d3Jy3MRbrczhgWnA7JdVJDLkXidxMI6+xa9PKX0qgztzN7JMjdpp4p+y8TWw7y5tMyRBzMfETO6OCXLbZiBiOj1VgJc0Q0ZicwsIzey840bbvVdDjdv1qjHtdTb2hlMNfMRFpdGi8MYd8gBrpNhY7zZEJPuTR39DHNqdWbZstMQAA1sMazTe4hok9y9LBZZOVozEXdaSNwB4d3cuEbjm0anV1GltVrmtc0tMg2t7L0B02a1j2tpk5ZJzCBlBaLTxLh5rXJx2OrMAyPtESDEON9O/805+SoBGYAgtcBIIiQeWi4jAdN6IBDqdRoaCRlIIF5vOsl2kL0Kf7RMOALPnubpPjryRTI6uhSEWfmFovbhY74hR1IAC9pgm1uHgvBwvTKk9uYOygGCXCIJnU+B8iid0loOMB7DyI42VRcHogkTIvNr28o+at+tt9453WA7XpucO0LfvDzTsJthhMiCNAR9q/2d28Lk4b7cH0dP1jS+JW/f8Ak9PD0QNbn2/qjzamLAeJJ9rSvGxHSykwkQXEwAAL3tMnVDjds56OUO6h7/tEgZYi7iRAnTxXReDwak5Tk5SPRw8OIAaRPkAAP7LNW7FQgT251iM3DumPdeJg9qPDsufIxwk1XXIAZL43SSLEJzukDMoBcapJbNnEgwN0AiSJ36rpKEoyUWnbV/Q5RkpJyT2W31NvWiJcLjeLHwKfSxAP2Xjnqd2k3Xl4vbAEFsukCwaScw3ZRcEEx4FGdvsOR2YB1pabOB3GDpuWTdHpOc3S9u4i55i6y9IukFbLTl3YZJLwWNqB2UtBDy05ZDiDrOm9OqdJ6Fs1RgJEkEi3cQkP6RYYiOsplrhlgxcHdHikw1fJyWR2ckbpE2mQLxA56L3uj1FgDGuJE5nXIk5zlAjvFPN4rx8Thw2qRTcw0xdgE/DJzXiLATJN7RKvG4cPqiSDDKcRMtIa7M0yNcxOllxjBp7lGJ2j69NpjKXRvGaDyiyi46nScwZWkQOInW591Fp5dkvv+DrS8j6L+zx3eqVVrHrJbIzBotwAgSfPzXqs2dhmt/3phE/8ynrrrKzDC0OsdmrsNMhvw1qUyNZBIssQWLs1J2jTsSq9jSGOLG9Y2QGtIh9Oo6QSLHMwDxXoM231VcPrVWhuRrSTEQTJEtGszFrrl8K0EuDXwc297Q1zDOaO2JOkaqsXRog9traoDrAPMTAzXY8HdEGT3XV04t21yc2d6OnOAH/Et/hqf6UxvTvAT/vLeWSr/pXBs2kKECnRwpB0DWBzzxlz5Lhfu0WfEbXdUdmdTDWkW6tzw2bR2NwMHdqdVy/T6T7f2Zo+q0Nt4dzDUbV7DTBOV4IJgfCRmOo0CJu3cOR2ajjyp1ef3V8pbtvEwC0BjRo5rS6QPujNc347lqwu3XNq0ziTUbRcCXRLXFpBA1NjmjSLaFYfpoft/tmlFeT6XU6Q0Y+rc4mYsx5McQEv/wA24cGHVAI/fptPiHuBC+Y0Np5nBzRAkv8ArcsGD2YF/EERBnnb9uZmn6qZdOUNa1gdr1jWwCDaLQr9NBdhqJ3WO21VbVc6g4VGOAjNbLwylshwvOYAyNeKqn0mxDRL2U41+J4dA17JAK4SnW7XWhuR8l05muBIFpDtDrbWOSc7pFAHWUmvax2aft7pga7944HvW3pQ/aKOxq9NnTIgNGsz+XetOG6X9YCGupF5IhskjLaSXTrraI0uuWwe3WZXfVtc6HDM8NLXAgyJdAzifsnTRZq22WgEOpgwHXFOlEEDKRfJNnTMm0ayh6Om+xAdLOilepjHVWUi4PexxeH04dZoOWmDLQCLyTuXN7V2RWw7CK9J1JziwDMLEdokA6G4bZd/R6UMNP7TZDXHMA0OyiDApvgGxlsbx427pPTIDKlIlryBkLM7QCQJIc42AtLTviNAusdVrauCxPmdCixzH3ykhrb/AA65rT+FI6lrXdpwI4MMk906BfTsM7ZryWfQWgE/H9bkESAahzdki8jv0XqO6D4YtzNwlB0xGSo+4tvLyDvW3rpc2WN8HyqlUApHNbM6wFmixjfuBWIU5cfwuPk0n5L6zT2myg1zPoopNBgZWU2ns/EADOcECJLge1wWJ21mva2cJTpEuc57+opdimQ+MrQ0uve7j9nfKlrfIHA+Z4elmdEiwJPIAk+y+i7E2N/6HO74SSxhHxBzTL4kWBkeq9DD9KKZpENpUYa05ZFIPveCNN5kxN0nHdK306OfrALNy0qR6uqwmc/ajtmINmxBi+qy9RydIUqAr7LpUKLXa1Kr4bm+IU6bHl0f5nNnmFi2rhqlQGsG/VsBaYiJcJEjWLgTppxV4Lp1SqNymtVpENkF9Ok8NLROZrmifsyQdYTa/TMHZOL+sL3VazKDD1bKZhuWo45WEi4m+tgp7c+USd8GbHML2uaC0O4WAytZmMRp8JCx7IAEiqZDjAykS0zFiPAeCXguk1N7HgSawoVC0uoUWtBZTc4y8PJfp9pt/FeWdrNq0WDMTXLzIDKdNrGCbgsaJJhpknVemWpJuPOyoxpwjjJUt237ff8A3zPodeiAxtQS4OIBgfE5p1tpMHxd3hYMIWPr1KVRrXZSHMlutN0NGusEtPKqeC5/ohtsvx9Kk8tbSNTtS+o1lg5xkGplEkRpeUO2ekzhiMSGOc1rXu6sNqVmNIDnDshlQNAtaAsJtPcGrVI6vG7Lw1MF1RjANfhBO889x5+C89uDwXW0SxrSTmcMp0FMS7O0nSDay4bF7bq1C59R73SR9twtuAdMxYWus9bFjNnDnE5WgZiS4GBIvYgGYMrrkzngqPo+0di9eG9SHFhfD8oaIaeZkjlwC8mrgXlz87QKjiXxnaHZZuxsGzvrBYkWaVyG0ab6dSMzspIAMneAYPgQe8FU3aTjTqRYksMjW0tMnvJlZlc3ka04qCxR779mYidw7s0x4wVa52ljnRr+pUWcWbyQs45xEZWxrGUROkwqOIJ+y3waF1ow41geQWqjSBMWjvsEZfI55nI0qzy4Rui8GR+S2UDVJga5gdDrrPPvXb4HBMJuQbDw00kG69jD7HpC8E89B4QJVz2M9Wj587A1jlIGh1iTOoIBSxsioKkzlmZjKRxIIcYOunfqvpZ2a20uy7tAPA27lQwtKSS6QOJBA7rg929ZVk9U+dN2TVcAATANoaGAToOzpe62YTo7U6wOHZLYLjDiSRqSSbchAK7sMokyHTFxcBv8uvqkBwvdkCRpvP8Ak9oVTDqM5Wt0XrOM5gLzIc8nWQS24F+CrEdE6pdmdVGgBIkTGkhoE8f7LsKdFpAvyiR72SOtAPC/ZE2J8/1KKLNnJnoWTGasXXkGHug+ItxW4dDGmB1r7XgB8SdSbc9V0fXO4tB1PaB9wULcYRYwQT95ok9wIv4LWLLKR4P/AJGZEvc6OItwiBqFoo9DmNAGYwCcugiYvxJ58F6vXGZzNAH4THG0IaePJcO04d0drwAMqwDKQt/QykQA7O6OJdHEmAbIj0QpAXbaSQHZok3JgLQarpu4kd7otvlDVe063vYh1x3hXTRZS8gN6OsDQCxscIdvM+/Gy30tnZWgMsL/AAnLfuA4aXWLq9eySLah0edvZMcDaYAPC1/xF3yCemgyfk208I8C5J5nQc4SxTcAYA1Mc+6Uj6OAbGe6Wg8jxv3JrWcxf923zUtNIMn5CNNrviY0+R95WPGbOpvBljf4QTbd+itwo8fcH14q3UZn9eq3ghyOYqbEYQew0axNMSeR18wvMxWwKRpOaKYa7NmGYDMLXEkCxtbxXX1aY7xawkR671kq0ZbIGbjz32iOCHE0pnFt2G0ZgWNmDNmzpYgbuKS3YbYAIymY0blcO9dgKIgyY/D7CRICFlOZmdw3+HC+iWhU6R4eE6OUg4F0Ov8AeP8A2tnfuKGp0WY5zgHADRoLiSBcgAxYXK6EtO4ePZnv79VobRm0DxN/ZKRlzOTrdCaYIzERwzQSO4/NJxHQ5kuLWZW2g581t5kkW9V2ZwjODR36n10QmkNJk914PGQFvExmzh6vRjMZaOcZnHs8ZkWHeVmb0diRxiL3MHeIkeW5dxWwgvqSf3WzI5wlPY2IJqHm31sOSMTSmzhzslv3fP8A/Ki7UYdm8Dw6uPZRGJrM5oYy0Ad2snnAW2hUGW74PDKT62jzXn06jWmzc/4i8AXt8JC9rD1Hf4VLtEffBHhmE+awkZYzBUXuf2DwvlIIngJkr2C6tvLQNAXOLZP4CJ9F5jMFVLpqtzCNHPLmzuP1Zk+y2YPZ5qdnsgD7omeRLfmSqitGhzqwBDS53eBpykApDKNTMM7w2d1Qx7kJ7diU2b6k9zQY9ZUds2mbjrHH7rmsjnOcQsUzVoGrhSDLq9McjU9gUXWz/wAQTu7IcR5BNoYZrSPhZzqtH8kP9ytLdnZxMsi+jaZ/myD0WqC0YHvg3q1HaWDD+aqpUaZmo/du07oMwtTtis4mBuAe7XiASqpYGJDJb4OaD4GU0yTQplFoHZD+fVzbugIS8TGQg2ElhbI7yL+i1HAyLBs8TUqAfwiEQ2YS0AuYI/5bXz/E98cNQU0wtCwHx2Q48muMeJ1Tm0zqWEnjkYNdblAdkAGQ6oe7M1vsFH0Mt/qx/wBTXz3pSMNhPp6SKnIFsf18UJqUgDma491k4ElsioP8rcw90TAT/iz/AJI/soLM7dpAQA0xHAT6BO+lFx/2c95sY7hlWmnbfPOfaET8W3S43Wb/AEUViHOv8I8nT5gCEYoXkDzzH3Khrs+95/1UbihuPr/VQBCidS7TuRZO8+3mh+kF3wieQ9yVbsw1t5FRbmapSl0doaXMxbd3FLfRduJF+G7xT61Nx0fHkkVM0QXfI+wnzUJkioNSYngPaSiD51BPg3We9Ngmbu4bv6ofo0g9t3jB9ElYupQMTaPD1gK2Uvw235QfK6jaBHDxAUfm1keASiD6s7y3+EIdPtD+EBKaHfdB56+SaGEaBvgIWrAB7xFgCO5v9/ZINQHdcibuy+hC0Enc31CVUf8AeB8JcPJRIzZQdx/jb8wqTHMZ95v68VEUaOfZsvD0j9bUe5x0FMMdzlx+cJmGq4cvOVle7TJL2eJIjloVqrVmtEUnUHHXK2i5x85LSrZtqo1vbNP8JyF1tey0dnxK5s1uMw3VvLWDrMgMm9OCI4alesylSpizJk2ltzbzPgFgwu13ETTa1u+XPDR/CTJ8lojEkhxqgF24Ny/wgiSkDa6k86NYwT9oa+s+KPI/71MW3NzfMLAMBXFw4z+O577yAie3EcWu5ubHO6zfyY0vKGYgVm/C8EnSKUDzj5qyxzm3Ac7Q9ljhPfDQfVFR65oBe/foAwgfzackdR24iY3kAa94cR7KorMzMNVBkNaCLfDH8xb80zr6wFmvBH3eqj2laKdFs3DvQj3lNeB9ls85j+iUgcjzqeMxJHaygfvQI8rysrvpBdDjmk2ymw5CY816jMMw/ZiL2zDyRwBuI8fYyqiyS4RjpMrCCXuAj7wPnoPdGzMdarx6j1ZATqz7GOsH8XyJWJ+zw8y45xwe55Hkbeigu+TU5si9QW4P98rQqo4lg+0Xn901fkozIN1MR3C3jCd9Oa3V7QmgsHPTf9626Hk37zJCY6myP9k5/N7iPAFX/wCPURYvHgCfkms2/S3PAniCPcJ2DfwZzSYdKTp7g/8AstFCi/Tqw0D7xM+RBKYNqsd9sb9CD7lCMYOI9E0FsZ1Z4MHKfyCotMbvCQikkSCPIpWd28COZ/KyiF1XuGjZ8R7FZXY5wN2OEfuuj0leg+udYHgf/qs1cz/iFvd2fmEbkjK7EDW1/wAU+glL+lN352+B/vCsbPNyKgk9w+Shw9UavafT5INbEbigbB08xCKoy/Z9f7ylNY7eBbiJ/JW7Cg6lv/xj800y2Da2p+74z7JhB3nyBS24dgH5dn0CJwBHd+Jy0kDYoyd8+I+bUPVxpm9x5JjqPDMJ73EDzsljCvIPaB5sHuCkLANPv9P6q076IfvD+b81Fqis8w7Mw7PibMTqTI8AUdLZ9B1xScTwBdb1utjWU5gZCdNBA7tLJNXFuaTJpBotc/lqudIbZYe2mYZRI48edkqnh3yT8M62Mn3PqtbMawCzgSfu6/rmjOPdo2mR3uM+jT80Oi3CwxcBZpd3mfmmB1Q69nynxMrKzaD6gIaS0jUgR6u080uk2RBM8yfMxb1KLGvJ6lPDiJBkneLjzlC+iZ0AH63XWSns5sXi2kD56ppw4Bv7ke5Kg28jnPgEkTHEx5JP0xsW4WItz4IXmnPaaDzPzSjUYTp+SnZbDaVbhJ7paT5/1R1aj9xA7iJ9iluqxoPKB7hRtQzcHwUVoV1tUi7gO9rDbxc5KbWeNSTwkgfIrW5ruY8kt2DGu/vKGOQDcRpObwI/IIK9UR2W34uJlMOFI0CNuHJPBQWYvpNUGwbH4Nyv6aRcsb4CFtbs85jGm/fEpp2ST+vJRWeaNqDcxniPmAtlHaJI0Z4O05Kqmy4JspTwzdBY8IKhtGpuPHB3p+abTqAzDneLQPldZm4VvATyj1RdWBxHIn2SmBpM7iD4Qs+JxDh/hh3Ij8pVuMfaPjoo0k8FoyYvpDZ7WHvyv5wgdJ0o+rmrfUIG/wBfzVfSBGvqEUaswMadPrGcnW8JKdTbl1c483Sjdim3j0gpTsS3iNbpSBtj2wePnbyTS8RaAeSwnFRoHHvABHoUl+0mj4sw5h0ecLVlR6fWg/EfdUXCOy4T5ryqeNY6zXgnnPujJctJhRs61/Bh/wAxHyUWXrv1dRG5HmUdnVGizs2+STaOAAPuqp0Kma5DjutIHhYT3mVspY/dZvIbu8kfJE57I+I+En1XOjdsWKtQWLgf3W5QfMCR5rVSaIktOuriCfVDharRJ0He0j+pVnFl9qbTffbL53KaCzV1gImRbfFvWwRCvawnvsJ7/wCyz4YnQkPI1jMY8TZaXYkCQfIwSfVZIjcWZ0jvEm/kjp3OhJ8FnL7iTA77eqZiXBty4jlF0shtWmeEeXqgdSE7/UD0SG45p0N+H5ofpszM+ZjylFkPc5w/UqjVPBLGKtcFVTxAJ3qsjSH8/FGKnHRDnN5PgUD323frggAzieCOmCTObvKy0nybwIRmqd3rZJGn6RBuNN4PkQpVrkumTO+fy0WSnMzv5hMZVM3PpCiNJ0nSeatrIvM79Aszqw3FSnXbx/JJDX1Z4RuRsNtB7pM8IPj8iqNUgxA5yQfRBDalK0wCElrQN8eqc0OcbAHkfzhJr0yPiEcxI80kW543keSU9wj4Z8Aq3ajzarAjR2vgPNaAUard7YO7T2lAcQDujy+RT3TNoI8UDtbx4SorAa7gQhc5psSOVvZE4cD5iUDu8A/rgkgOppkRlYf4f0FeQN003DX3lAWDe2Dxt7hLfQ5Hn/RZ4Gx7hJ0UVCmO7zKtatgedhnnLqUnGPINiQqUQzSML3GSvd2W63l7K1FlDItzz1mpS2/H+u9RRZZHoUhYcl52LPaPNRRDMhAW8fkFvyDKLDyUUUDEYk/rxWjCfATvkKKKfAjX7lJ08FFEkJb8TuaJmhUUUQLtCpRE68FFFCE/RDTcZP4vkoooUMJspGipRJGvDOOYXW7Z7pFSb8+aii3EwzPjBD3xaCNOSU1vYJ3291FEmTK3RU5UoliCd/gglRRAi3afrvVP3qKKIEKKKKNH/9k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7438" name="Picture 30" descr="http://www.guiaenpanama.com/turismo-san-blas/hospedaje-san-bl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5013176"/>
            <a:ext cx="1691680" cy="1487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2.gstatic.com/images?q=tbn:ANd9GcT-GlXyfTWFFBvZwemTzS2LvWPq6YcRfqRWsBKlo1lgEtaZKrIe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es-PA" sz="4000" dirty="0" smtClean="0">
                <a:solidFill>
                  <a:srgbClr val="00B050"/>
                </a:solidFill>
                <a:latin typeface="Script MT Bold" pitchFamily="66" charset="0"/>
              </a:rPr>
              <a:t>Conclusiones</a:t>
            </a:r>
            <a:endParaRPr lang="es-PA" sz="4000" dirty="0">
              <a:solidFill>
                <a:srgbClr val="00B050"/>
              </a:solidFill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PA" sz="1800" b="1" i="1" dirty="0" smtClean="0"/>
              <a:t>Panamá, centro de atracción turístico y comercial.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1800" b="1" i="1" dirty="0" smtClean="0"/>
              <a:t>País bañados  por dos mares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PA" sz="1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56176" y="6381329"/>
            <a:ext cx="2987824" cy="476672"/>
          </a:xfrm>
        </p:spPr>
        <p:txBody>
          <a:bodyPr/>
          <a:lstStyle/>
          <a:p>
            <a:r>
              <a:rPr lang="es-PA" sz="1600" b="1" i="1" dirty="0" smtClean="0">
                <a:solidFill>
                  <a:schemeClr val="tx1"/>
                </a:solidFill>
                <a:latin typeface="Script MT Bold" pitchFamily="66" charset="0"/>
              </a:rPr>
              <a:t>6 de Septiembre de 2012</a:t>
            </a:r>
            <a:endParaRPr lang="es-PA" sz="1600" b="1" i="1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latin typeface="Script MT Bold" pitchFamily="66" charset="0"/>
              </a:rPr>
              <a:t>Escuela República de Francia</a:t>
            </a:r>
            <a:endParaRPr lang="es-PA" sz="2800" dirty="0"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358</Words>
  <Application>Microsoft Office PowerPoint</Application>
  <PresentationFormat>Presentación en pantalla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República de Panamá</vt:lpstr>
      <vt:lpstr>Contenido</vt:lpstr>
      <vt:lpstr>Introducción</vt:lpstr>
      <vt:lpstr>Independencia de la República de Panamá de España</vt:lpstr>
      <vt:lpstr>Separación de la República de Panamá de la República de Colombia</vt:lpstr>
      <vt:lpstr>Festividades Patrias</vt:lpstr>
      <vt:lpstr>Costumbres y tradiciones</vt:lpstr>
      <vt:lpstr>Sitios Turísticos</vt:lpstr>
      <vt:lpstr>Conclusiones</vt:lpstr>
      <vt:lpstr>Diapositiva 10</vt:lpstr>
    </vt:vector>
  </TitlesOfParts>
  <Company>MEDUCA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República de Panamá</dc:title>
  <dc:creator>Estudiante</dc:creator>
  <cp:lastModifiedBy>Estudiante</cp:lastModifiedBy>
  <cp:revision>15</cp:revision>
  <dcterms:created xsi:type="dcterms:W3CDTF">2012-09-06T18:05:57Z</dcterms:created>
  <dcterms:modified xsi:type="dcterms:W3CDTF">2012-09-19T22:18:31Z</dcterms:modified>
</cp:coreProperties>
</file>