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ED67-0CC8-4D37-8C29-FF12C5A5AECD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D8F8-820E-474D-BA06-AC1F515B8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200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ED67-0CC8-4D37-8C29-FF12C5A5AECD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D8F8-820E-474D-BA06-AC1F515B8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746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ED67-0CC8-4D37-8C29-FF12C5A5AECD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D8F8-820E-474D-BA06-AC1F515B8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350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ED67-0CC8-4D37-8C29-FF12C5A5AECD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D8F8-820E-474D-BA06-AC1F515B8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8443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ED67-0CC8-4D37-8C29-FF12C5A5AECD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D8F8-820E-474D-BA06-AC1F515B8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0420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ED67-0CC8-4D37-8C29-FF12C5A5AECD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D8F8-820E-474D-BA06-AC1F515B8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77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ED67-0CC8-4D37-8C29-FF12C5A5AECD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D8F8-820E-474D-BA06-AC1F515B8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7019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ED67-0CC8-4D37-8C29-FF12C5A5AECD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D8F8-820E-474D-BA06-AC1F515B8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402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ED67-0CC8-4D37-8C29-FF12C5A5AECD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D8F8-820E-474D-BA06-AC1F515B8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0972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ED67-0CC8-4D37-8C29-FF12C5A5AECD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D8F8-820E-474D-BA06-AC1F515B8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30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1ED67-0CC8-4D37-8C29-FF12C5A5AECD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D8F8-820E-474D-BA06-AC1F515B8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936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1ED67-0CC8-4D37-8C29-FF12C5A5AECD}" type="datetimeFigureOut">
              <a:rPr lang="es-ES" smtClean="0"/>
              <a:t>19/09/2012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4D8F8-820E-474D-BA06-AC1F515B8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773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5152" y="2780928"/>
            <a:ext cx="9144000" cy="4437112"/>
          </a:xfrm>
        </p:spPr>
        <p:txBody>
          <a:bodyPr/>
          <a:lstStyle/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481737"/>
            <a:ext cx="6552728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780848" y="620688"/>
            <a:ext cx="33570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EPIDERMIS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09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junior</dc:creator>
  <cp:lastModifiedBy>junior</cp:lastModifiedBy>
  <cp:revision>1</cp:revision>
  <dcterms:created xsi:type="dcterms:W3CDTF">2012-09-20T00:44:33Z</dcterms:created>
  <dcterms:modified xsi:type="dcterms:W3CDTF">2012-09-20T00:50:20Z</dcterms:modified>
</cp:coreProperties>
</file>