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E2F993E-D784-4C91-9F2F-CC20B98A4EF3}" type="datetimeFigureOut">
              <a:rPr lang="es-ES" smtClean="0"/>
              <a:t>19/09/2012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81C5214-0BF0-4FB5-8282-E42852406112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F993E-D784-4C91-9F2F-CC20B98A4EF3}" type="datetimeFigureOut">
              <a:rPr lang="es-ES" smtClean="0"/>
              <a:t>19/09/2012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C5214-0BF0-4FB5-8282-E4285240611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F993E-D784-4C91-9F2F-CC20B98A4EF3}" type="datetimeFigureOut">
              <a:rPr lang="es-ES" smtClean="0"/>
              <a:t>19/09/2012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C5214-0BF0-4FB5-8282-E4285240611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E2F993E-D784-4C91-9F2F-CC20B98A4EF3}" type="datetimeFigureOut">
              <a:rPr lang="es-ES" smtClean="0"/>
              <a:t>19/09/2012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81C5214-0BF0-4FB5-8282-E42852406112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E2F993E-D784-4C91-9F2F-CC20B98A4EF3}" type="datetimeFigureOut">
              <a:rPr lang="es-ES" smtClean="0"/>
              <a:t>19/09/2012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81C5214-0BF0-4FB5-8282-E42852406112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F993E-D784-4C91-9F2F-CC20B98A4EF3}" type="datetimeFigureOut">
              <a:rPr lang="es-ES" smtClean="0"/>
              <a:t>19/09/2012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C5214-0BF0-4FB5-8282-E42852406112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F993E-D784-4C91-9F2F-CC20B98A4EF3}" type="datetimeFigureOut">
              <a:rPr lang="es-ES" smtClean="0"/>
              <a:t>19/09/2012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C5214-0BF0-4FB5-8282-E42852406112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E2F993E-D784-4C91-9F2F-CC20B98A4EF3}" type="datetimeFigureOut">
              <a:rPr lang="es-ES" smtClean="0"/>
              <a:t>19/09/2012</a:t>
            </a:fld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81C5214-0BF0-4FB5-8282-E42852406112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F993E-D784-4C91-9F2F-CC20B98A4EF3}" type="datetimeFigureOut">
              <a:rPr lang="es-ES" smtClean="0"/>
              <a:t>19/09/2012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C5214-0BF0-4FB5-8282-E4285240611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E2F993E-D784-4C91-9F2F-CC20B98A4EF3}" type="datetimeFigureOut">
              <a:rPr lang="es-ES" smtClean="0"/>
              <a:t>19/09/2012</a:t>
            </a:fld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81C5214-0BF0-4FB5-8282-E42852406112}" type="slidenum">
              <a:rPr lang="es-ES" smtClean="0"/>
              <a:t>‹Nº›</a:t>
            </a:fld>
            <a:endParaRPr lang="es-ES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E2F993E-D784-4C91-9F2F-CC20B98A4EF3}" type="datetimeFigureOut">
              <a:rPr lang="es-ES" smtClean="0"/>
              <a:t>19/09/2012</a:t>
            </a:fld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81C5214-0BF0-4FB5-8282-E42852406112}" type="slidenum">
              <a:rPr lang="es-ES" smtClean="0"/>
              <a:t>‹Nº›</a:t>
            </a:fld>
            <a:endParaRPr lang="es-E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E2F993E-D784-4C91-9F2F-CC20B98A4EF3}" type="datetimeFigureOut">
              <a:rPr lang="es-ES" smtClean="0"/>
              <a:t>19/09/2012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81C5214-0BF0-4FB5-8282-E42852406112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95536" y="1772816"/>
            <a:ext cx="7920880" cy="5085184"/>
          </a:xfrm>
        </p:spPr>
        <p:txBody>
          <a:bodyPr/>
          <a:lstStyle/>
          <a:p>
            <a:pPr algn="just"/>
            <a:r>
              <a:rPr lang="es-ES" dirty="0">
                <a:latin typeface="Candara" pitchFamily="34" charset="0"/>
              </a:rPr>
              <a:t>lesión térmica o química de los tejidos. Puede estar producida por líquidos calientes, por la acción directa de una llama, por contacto con cuerpos calientes, por productos químicos cáusticos, por electricidad, o por radiaciones electromagnéticas (rayos X, radiaciones nucleares,...). La piel se quema por exposición a temperaturas superiores a 50 °C durante más de cinco </a:t>
            </a:r>
            <a:r>
              <a:rPr lang="es-ES" sz="2400" dirty="0">
                <a:latin typeface="Candara" pitchFamily="34" charset="0"/>
              </a:rPr>
              <a:t>minutos</a:t>
            </a:r>
            <a:r>
              <a:rPr lang="es-ES" dirty="0" smtClean="0">
                <a:latin typeface="Algerian" pitchFamily="82" charset="0"/>
              </a:rPr>
              <a:t>.</a:t>
            </a:r>
            <a:endParaRPr lang="es-ES" dirty="0">
              <a:latin typeface="Algerian" pitchFamily="82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1763688" y="548680"/>
            <a:ext cx="676875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QUEMADURAS</a:t>
            </a:r>
            <a:endParaRPr lang="es-E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38002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Mirador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</TotalTime>
  <Words>2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Mirador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junior</dc:creator>
  <cp:lastModifiedBy>junior</cp:lastModifiedBy>
  <cp:revision>1</cp:revision>
  <dcterms:created xsi:type="dcterms:W3CDTF">2012-09-20T00:22:10Z</dcterms:created>
  <dcterms:modified xsi:type="dcterms:W3CDTF">2012-09-20T00:29:20Z</dcterms:modified>
</cp:coreProperties>
</file>