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638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900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1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52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251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43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45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41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76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5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850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FA57-3894-4C5F-9D3E-8887ADA4D177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D3F3-9241-4E96-A758-3D897A8021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42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7160840" cy="4333254"/>
          </a:xfrm>
        </p:spPr>
        <p:txBody>
          <a:bodyPr>
            <a:noAutofit/>
          </a:bodyPr>
          <a:lstStyle/>
          <a:p>
            <a:pPr algn="just"/>
            <a:endParaRPr lang="es-CO" sz="2000" dirty="0">
              <a:latin typeface="Harrington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16955" y="188640"/>
            <a:ext cx="4687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Harrington" pitchFamily="82" charset="0"/>
              </a:rPr>
              <a:t>Pisos térmicos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Harringto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526" y="1125437"/>
            <a:ext cx="7056784" cy="532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LINA MARCELA</dc:creator>
  <cp:lastModifiedBy>LINA MARCELA</cp:lastModifiedBy>
  <cp:revision>3</cp:revision>
  <dcterms:created xsi:type="dcterms:W3CDTF">2012-09-20T20:00:51Z</dcterms:created>
  <dcterms:modified xsi:type="dcterms:W3CDTF">2012-09-20T20:21:34Z</dcterms:modified>
</cp:coreProperties>
</file>