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A5BE0A-36D2-4AF7-8474-95EA10C85C76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044050-A428-4A5C-A25F-F46FB92806B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992888" cy="4896544"/>
          </a:xfrm>
        </p:spPr>
        <p:txBody>
          <a:bodyPr>
            <a:noAutofit/>
          </a:bodyPr>
          <a:lstStyle/>
          <a:p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Una célula (del latín </a:t>
            </a:r>
            <a:r>
              <a:rPr lang="es-CO" sz="1800" b="1" i="1" dirty="0">
                <a:solidFill>
                  <a:schemeClr val="tx1"/>
                </a:solidFill>
                <a:latin typeface="Harrington" pitchFamily="82" charset="0"/>
              </a:rPr>
              <a:t>cellula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, diminutivo de </a:t>
            </a:r>
            <a:r>
              <a:rPr lang="es-CO" sz="1800" b="1" i="1" dirty="0">
                <a:solidFill>
                  <a:schemeClr val="tx1"/>
                </a:solidFill>
                <a:latin typeface="Harrington" pitchFamily="82" charset="0"/>
              </a:rPr>
              <a:t>cella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, "hueco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")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 es la unidad morfológica y 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funcional, de 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todo 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ser 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vivo. De hecho, la célula es el elemento de menor tamaño que puede considerarse 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vivo.</a:t>
            </a:r>
            <a:r>
              <a:rPr lang="es-CO" sz="1800" b="1" baseline="30000" dirty="0">
                <a:solidFill>
                  <a:schemeClr val="tx1"/>
                </a:solidFill>
                <a:latin typeface="Harrington" pitchFamily="82" charset="0"/>
              </a:rPr>
              <a:t> 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De 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este modo, puede clasificarse a los organismos vivos según el número de células que posean: si sólo tienen una, se les denomina unicelulares (como pueden ser los 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protozoos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 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o 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las bacterias, organismos microscópicos); si poseen más, se les 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llama pluricelulares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. En estos últimos el número de células es variable: de unos pocos cientos, como en algunos nematodos, a cientos de billones (10</a:t>
            </a:r>
            <a:r>
              <a:rPr lang="es-CO" sz="1800" b="1" baseline="30000" dirty="0">
                <a:solidFill>
                  <a:schemeClr val="tx1"/>
                </a:solidFill>
                <a:latin typeface="Harrington" pitchFamily="82" charset="0"/>
              </a:rPr>
              <a:t>14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), como en el caso del ser humano. Las células suelen poseer un tamaño de 10 µm y una masa de 1 ng, si bien existen células mucho mayores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.</a:t>
            </a:r>
          </a:p>
          <a:p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La teoría celular, propuesta en 1839 por Matthias 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 Jakob Schleiden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 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y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 Theodor Schwann, postula que todos los organismos están compuestos por células, y que todas las células derivan de otras precedentes. De este modo, todas las funciones vitales emanan de la maquinaria celular y de la interacción entre células adyacentes; además, la tenencia de la información 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genética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,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 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base de la 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herencia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,</a:t>
            </a:r>
            <a:r>
              <a:rPr lang="es-CO" sz="1800" b="1" dirty="0" smtClean="0">
                <a:solidFill>
                  <a:schemeClr val="tx1"/>
                </a:solidFill>
                <a:latin typeface="Harrington" pitchFamily="82" charset="0"/>
              </a:rPr>
              <a:t> </a:t>
            </a:r>
            <a:r>
              <a:rPr lang="es-CO" sz="1800" b="1" dirty="0">
                <a:solidFill>
                  <a:schemeClr val="tx1"/>
                </a:solidFill>
                <a:latin typeface="Harrington" pitchFamily="82" charset="0"/>
              </a:rPr>
              <a:t>en su ADN permite la transmisión de aquella de generación en generación</a:t>
            </a:r>
            <a:endParaRPr lang="es-CO" sz="1800" b="1" dirty="0">
              <a:solidFill>
                <a:schemeClr val="tx1"/>
              </a:solidFill>
              <a:latin typeface="Harrington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99832" y="404664"/>
            <a:ext cx="3677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Las células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258852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LINA MARCELA</dc:creator>
  <cp:lastModifiedBy>LINA MARCELA</cp:lastModifiedBy>
  <cp:revision>1</cp:revision>
  <dcterms:created xsi:type="dcterms:W3CDTF">2012-09-20T20:32:37Z</dcterms:created>
  <dcterms:modified xsi:type="dcterms:W3CDTF">2012-09-20T20:37:50Z</dcterms:modified>
</cp:coreProperties>
</file>