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D2442-6D0E-4096-9813-4C17D7506B59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E1F45-9FF1-4705-AA03-348D998A58C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BEEB7-408C-4AC9-AA16-76DE73AF2E1E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BEEB7-408C-4AC9-AA16-76DE73AF2E1E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BEEB7-408C-4AC9-AA16-76DE73AF2E1E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BEEB7-408C-4AC9-AA16-76DE73AF2E1E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BEEB7-408C-4AC9-AA16-76DE73AF2E1E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BEEB7-408C-4AC9-AA16-76DE73AF2E1E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02B3-9FBB-4847-9BBD-434832AAC276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BC75-9887-428E-98A8-A49F97BB7C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02B3-9FBB-4847-9BBD-434832AAC276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BC75-9887-428E-98A8-A49F97BB7C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02B3-9FBB-4847-9BBD-434832AAC276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BC75-9887-428E-98A8-A49F97BB7C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02B3-9FBB-4847-9BBD-434832AAC276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BC75-9887-428E-98A8-A49F97BB7C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02B3-9FBB-4847-9BBD-434832AAC276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BC75-9887-428E-98A8-A49F97BB7C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02B3-9FBB-4847-9BBD-434832AAC276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BC75-9887-428E-98A8-A49F97BB7C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02B3-9FBB-4847-9BBD-434832AAC276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BC75-9887-428E-98A8-A49F97BB7C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02B3-9FBB-4847-9BBD-434832AAC276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BC75-9887-428E-98A8-A49F97BB7C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02B3-9FBB-4847-9BBD-434832AAC276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BC75-9887-428E-98A8-A49F97BB7C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02B3-9FBB-4847-9BBD-434832AAC276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BC75-9887-428E-98A8-A49F97BB7C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02B3-9FBB-4847-9BBD-434832AAC276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BC75-9887-428E-98A8-A49F97BB7C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8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A02B3-9FBB-4847-9BBD-434832AAC276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6BC75-9887-428E-98A8-A49F97BB7CB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Nacionalismo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s-ES" dirty="0" smtClean="0"/>
              <a:t>Ideología </a:t>
            </a:r>
            <a:r>
              <a:rPr lang="es-ES" dirty="0"/>
              <a:t>í</a:t>
            </a:r>
            <a:r>
              <a:rPr lang="es-ES" dirty="0" smtClean="0"/>
              <a:t>ntimamente unida al Liberalismo.</a:t>
            </a:r>
          </a:p>
          <a:p>
            <a:r>
              <a:rPr lang="es-ES" dirty="0" smtClean="0"/>
              <a:t>Según los liberales la soberanía reside en la nación.</a:t>
            </a:r>
          </a:p>
          <a:p>
            <a:r>
              <a:rPr lang="es-ES" dirty="0" smtClean="0"/>
              <a:t>Surge así el concepto de Nación: Comunidad cohesionada y libre con unos rasgos comunes (lengua, cultura, historia) que pudiese expresarse a través de la creación de un Estado Nacional. </a:t>
            </a:r>
          </a:p>
        </p:txBody>
      </p:sp>
    </p:spTree>
    <p:extLst>
      <p:ext uri="{BB962C8B-B14F-4D97-AF65-F5344CB8AC3E}">
        <p14:creationId xmlns="" xmlns:p14="http://schemas.microsoft.com/office/powerpoint/2010/main" val="16802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23528" y="476672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- Tiene sus orígenes en la época Medieval como reacción al Feudalismo y tendrá presencia en el S. XIX y S. XX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539552" y="148478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-Recibe un empuje fundamental a través de los Revolucionarios Franceses con su idea de nación Frente al Absolutismo. Las Invasiones Napoleónicas por Europa expanden esta ideología en los países que ocupan.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611560" y="2708920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-Tras Napoleón, con la Restauración y la vuelta a los viejos valores y creación de estados artificiales, se espolearon las ansias nacionalistas que se refleja en los procesos revolucionarios de 1820, 1830 y 1848.</a:t>
            </a:r>
          </a:p>
          <a:p>
            <a:endParaRPr lang="es-ES" dirty="0"/>
          </a:p>
          <a:p>
            <a:r>
              <a:rPr lang="es-ES" dirty="0" smtClean="0"/>
              <a:t>Los ejemplos más destacados son las unificaciones nacionalistas de Alemania 1871 e Italia 1866.</a:t>
            </a: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437112"/>
            <a:ext cx="180020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509120"/>
            <a:ext cx="2468116" cy="2093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5486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82351" y="476672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CLASES DE NACIONALISMO</a:t>
            </a:r>
            <a:endParaRPr lang="es-ES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1412776"/>
            <a:ext cx="47525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Nacionalismo Liberal:  considera que una nación surge de la voluntad de los individuos que la componen. Estos adquieren el compromiso de vivir en armonía y gobernarse por medio de unas instituciones comunes. Tipo de nacionalismo muy influido por la ilustración (</a:t>
            </a:r>
            <a:r>
              <a:rPr lang="es-ES" dirty="0"/>
              <a:t>I</a:t>
            </a:r>
            <a:r>
              <a:rPr lang="es-ES" dirty="0" smtClean="0"/>
              <a:t>talia, Francia) </a:t>
            </a:r>
            <a:r>
              <a:rPr lang="es-ES" dirty="0" err="1" smtClean="0"/>
              <a:t>Mazzini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95536" y="3861048"/>
            <a:ext cx="54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Nacionalismo conservador: También llamado orgánico,  considera a la nación como un órgano vivo que presenta unos rasgos comunes: lengua, cultura, territorio, tradiciones e historia. La nación está por encima de la voluntad de los individuos. Aquél que nace en ella es portador de estos rasgos, lo desee o no, como si de una carga genética se tratase. Valedores Herder y </a:t>
            </a:r>
            <a:r>
              <a:rPr lang="es-ES" dirty="0" err="1" smtClean="0"/>
              <a:t>Fitche</a:t>
            </a:r>
            <a:r>
              <a:rPr lang="es-ES" dirty="0" smtClean="0"/>
              <a:t> (Base del racismo alemán posterior)</a:t>
            </a:r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196752"/>
            <a:ext cx="1876425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198" y="3861048"/>
            <a:ext cx="2056409" cy="2291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5796136" y="3356992"/>
            <a:ext cx="2491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Mazzini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5796136" y="6309320"/>
            <a:ext cx="2491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Herder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45601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Evolución del </a:t>
            </a:r>
            <a:r>
              <a:rPr lang="es-ES" dirty="0" smtClean="0"/>
              <a:t>Nacionalismo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Durante la primera mitad del siglo XIX constituyó un movimiento muy ligado al liberalismo de signo progresista enfrentado a la Restauración.</a:t>
            </a:r>
          </a:p>
          <a:p>
            <a:r>
              <a:rPr lang="es-ES" dirty="0" smtClean="0"/>
              <a:t>Sin embargo, durante la segunda mitad de siglo, fue adquiriendo un talante conservador y belicoso, supeditando la libertad de los ciudadanos a los proyectos de las minorías identificadas con el poder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70406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525963"/>
          </a:xfrm>
        </p:spPr>
        <p:txBody>
          <a:bodyPr/>
          <a:lstStyle/>
          <a:p>
            <a:r>
              <a:rPr lang="es-ES" dirty="0" smtClean="0"/>
              <a:t>Este tipo de Nacionalismo constituyó uno de los ingredientes del imperialismo y fue el germen de numerosos conflictos, alguno de ellos tan decisivo como la Primera Guerra Mundial.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406859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8"/>
            <a:ext cx="7373619" cy="5821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2451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392</Words>
  <Application>Microsoft Office PowerPoint</Application>
  <PresentationFormat>Presentación en pantalla (4:3)</PresentationFormat>
  <Paragraphs>24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Nacionalismo</vt:lpstr>
      <vt:lpstr>Diapositiva 2</vt:lpstr>
      <vt:lpstr>Diapositiva 3</vt:lpstr>
      <vt:lpstr>Evolución del Nacionalismo</vt:lpstr>
      <vt:lpstr>Diapositiva 5</vt:lpstr>
      <vt:lpstr>Diapositiva 6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Nacionalismo</dc:title>
  <dc:creator>Raki y Ru</dc:creator>
  <cp:lastModifiedBy>Raki y Ru</cp:lastModifiedBy>
  <cp:revision>1</cp:revision>
  <dcterms:created xsi:type="dcterms:W3CDTF">2012-11-14T09:15:57Z</dcterms:created>
  <dcterms:modified xsi:type="dcterms:W3CDTF">2012-11-14T09:20:06Z</dcterms:modified>
</cp:coreProperties>
</file>