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BC539-561A-4880-BFCA-E370A8FAFDE0}" type="datetimeFigureOut">
              <a:rPr lang="pt-PT" smtClean="0"/>
              <a:t>15-11-2012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66CDE-253C-43E2-B8ED-AE5BA1FCBA9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4779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pt-PT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>
                <a:latin typeface="Arial" charset="0"/>
                <a:ea typeface="msgothic" charset="0"/>
                <a:cs typeface="msgothic" charset="0"/>
              </a:rPr>
              <a:t>Standard timetable of the sessions covering one block (each session lasted 2 h and occurred twice a week). PBL, problem-based learning.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15-11-2012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15-11-2012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15-11-2012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15-11-2012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15-11-2012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15-11-2012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15-11-2012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15-11-2012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15-11-2012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15-11-2012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15-11-2012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0875-E729-438F-AD64-DA10B3256A5A}" type="datetimeFigureOut">
              <a:rPr lang="pt-PT" smtClean="0"/>
              <a:t>15-11-2012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1142028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sz="1500" b="1">
                <a:latin typeface="Arial" charset="0"/>
              </a:rPr>
              <a:t>Standard timetable of the sessions covering one block (each session lasted 2 h and occurred twice a week).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960" y="5989590"/>
            <a:ext cx="4052160" cy="64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0" y="2019093"/>
            <a:ext cx="7804800" cy="281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040" y="5972308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100" b="1">
                <a:latin typeface="Arial" charset="0"/>
              </a:rPr>
              <a:t>Rendas A B et al. Advan in Physiol Edu 2006;30:23-29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900">
                <a:latin typeface="Arial" charset="0"/>
              </a:rPr>
              <a:t>©2006 by American Physiological Society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3371" y="-1258"/>
            <a:ext cx="9147371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meaningful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undergraduated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medical </a:t>
            </a:r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maps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 PBL </a:t>
            </a:r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pathophysiology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8553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537" r="25237" b="1"/>
          <a:stretch/>
        </p:blipFill>
        <p:spPr bwMode="auto">
          <a:xfrm>
            <a:off x="1043608" y="0"/>
            <a:ext cx="6480720" cy="683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 rot="5400000">
            <a:off x="5445433" y="3150305"/>
            <a:ext cx="6885382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</a:t>
            </a:r>
            <a:r>
              <a:rPr lang="pt-P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meaningful</a:t>
            </a:r>
            <a:r>
              <a:rPr lang="pt-P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pt-P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pt-P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undergraduated</a:t>
            </a:r>
            <a:r>
              <a:rPr lang="pt-P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medical </a:t>
            </a:r>
            <a:r>
              <a:rPr lang="pt-P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pt-P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t-P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</a:t>
            </a:r>
            <a:r>
              <a:rPr lang="pt-P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</a:t>
            </a:r>
            <a:r>
              <a:rPr lang="pt-P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maps</a:t>
            </a:r>
            <a:r>
              <a:rPr lang="pt-P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 PBL </a:t>
            </a:r>
            <a:r>
              <a:rPr lang="pt-P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pathophysiology</a:t>
            </a:r>
            <a:r>
              <a:rPr lang="pt-P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</a:t>
            </a:r>
            <a:endParaRPr lang="pt-P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292080" y="44624"/>
            <a:ext cx="360141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sz="1100" b="1" dirty="0">
                <a:latin typeface="Arial" charset="0"/>
              </a:rPr>
              <a:t>Section of a concept map of </a:t>
            </a:r>
            <a:r>
              <a:rPr lang="en-GB" sz="1100" b="1" dirty="0" smtClean="0">
                <a:latin typeface="Arial" charset="0"/>
              </a:rPr>
              <a:t>hypertension</a:t>
            </a:r>
            <a:endParaRPr lang="en-GB" sz="11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2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0718" y="756853"/>
            <a:ext cx="9133282" cy="612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-3371" y="-1258"/>
            <a:ext cx="9147371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meaningful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undergraduated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medical </a:t>
            </a:r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maps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 PBL </a:t>
            </a:r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pathophysiology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-147709" y="798010"/>
            <a:ext cx="558137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sz="1100" b="1" dirty="0" smtClean="0">
                <a:latin typeface="Arial" charset="0"/>
              </a:rPr>
              <a:t>construction </a:t>
            </a:r>
            <a:r>
              <a:rPr lang="en-GB" sz="1100" b="1" dirty="0">
                <a:latin typeface="Arial" charset="0"/>
              </a:rPr>
              <a:t>of a concept map related with the long case (initial stage</a:t>
            </a:r>
            <a:r>
              <a:rPr lang="en-GB" sz="1100" b="1" dirty="0" smtClean="0">
                <a:latin typeface="Arial" charset="0"/>
              </a:rPr>
              <a:t>) </a:t>
            </a:r>
            <a:endParaRPr lang="en-GB" sz="11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5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-3371" y="-1258"/>
            <a:ext cx="9147371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meaningful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undergraduated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medical </a:t>
            </a:r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maps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 PBL </a:t>
            </a:r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pathophysiology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796"/>
          <a:stretch/>
        </p:blipFill>
        <p:spPr bwMode="auto">
          <a:xfrm>
            <a:off x="15740" y="645074"/>
            <a:ext cx="9121577" cy="624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-226087" y="732695"/>
            <a:ext cx="558137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sz="1100" b="1" dirty="0" smtClean="0">
                <a:latin typeface="Arial" charset="0"/>
              </a:rPr>
              <a:t>construction </a:t>
            </a:r>
            <a:r>
              <a:rPr lang="en-GB" sz="1100" b="1" dirty="0">
                <a:latin typeface="Arial" charset="0"/>
              </a:rPr>
              <a:t>of a concept map related with the long case </a:t>
            </a:r>
            <a:r>
              <a:rPr lang="en-GB" sz="1100" b="1" dirty="0" smtClean="0">
                <a:latin typeface="Arial" charset="0"/>
              </a:rPr>
              <a:t>(final stage)</a:t>
            </a:r>
            <a:endParaRPr lang="en-GB" sz="11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28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157</Words>
  <Application>Microsoft Office PowerPoint</Application>
  <PresentationFormat>Apresentação no Ecrã (4:3)</PresentationFormat>
  <Paragraphs>15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4</cp:revision>
  <dcterms:created xsi:type="dcterms:W3CDTF">2012-11-15T11:06:00Z</dcterms:created>
  <dcterms:modified xsi:type="dcterms:W3CDTF">2012-11-15T12:14:29Z</dcterms:modified>
</cp:coreProperties>
</file>