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CO" dirty="0" smtClean="0"/>
          </a:p>
          <a:p>
            <a:pPr marL="0" indent="0" algn="ctr">
              <a:buNone/>
            </a:pPr>
            <a:r>
              <a:rPr lang="es-CO" b="1" dirty="0" smtClean="0"/>
              <a:t>Es una narración del genero literario, de forma imaginaria donde participan distintos personajes, en lugares apropiados y en tiempos diversos.</a:t>
            </a:r>
          </a:p>
          <a:p>
            <a:pPr marL="0" indent="0" algn="ctr">
              <a:buNone/>
            </a:pPr>
            <a:r>
              <a:rPr lang="es-CO" b="1" dirty="0" smtClean="0"/>
              <a:t>El cuento esta formado por un titulo, un inicio, un desarrollo y un final.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harold</cp:lastModifiedBy>
  <cp:revision>1</cp:revision>
  <dcterms:created xsi:type="dcterms:W3CDTF">2012-11-21T21:42:04Z</dcterms:created>
  <dcterms:modified xsi:type="dcterms:W3CDTF">2012-11-22T14:36:45Z</dcterms:modified>
</cp:coreProperties>
</file>