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3F1B-D28D-440C-85AF-4CE23A0E0385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B535-47DF-4975-BD1B-DAB34B5BA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82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3F1B-D28D-440C-85AF-4CE23A0E0385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B535-47DF-4975-BD1B-DAB34B5BA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447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3F1B-D28D-440C-85AF-4CE23A0E0385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B535-47DF-4975-BD1B-DAB34B5BA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24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3F1B-D28D-440C-85AF-4CE23A0E0385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B535-47DF-4975-BD1B-DAB34B5BA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024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3F1B-D28D-440C-85AF-4CE23A0E0385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B535-47DF-4975-BD1B-DAB34B5BA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83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3F1B-D28D-440C-85AF-4CE23A0E0385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B535-47DF-4975-BD1B-DAB34B5BA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20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3F1B-D28D-440C-85AF-4CE23A0E0385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B535-47DF-4975-BD1B-DAB34B5BA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11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3F1B-D28D-440C-85AF-4CE23A0E0385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B535-47DF-4975-BD1B-DAB34B5BA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714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3F1B-D28D-440C-85AF-4CE23A0E0385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B535-47DF-4975-BD1B-DAB34B5BA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687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3F1B-D28D-440C-85AF-4CE23A0E0385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B535-47DF-4975-BD1B-DAB34B5BA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48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3F1B-D28D-440C-85AF-4CE23A0E0385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B535-47DF-4975-BD1B-DAB34B5BA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809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B3F1B-D28D-440C-85AF-4CE23A0E0385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1B535-47DF-4975-BD1B-DAB34B5BA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751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D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b="1" dirty="0" smtClean="0"/>
              <a:t>Características del centro y del alumnado</a:t>
            </a:r>
            <a:endParaRPr lang="es-ES" sz="3600" b="1" dirty="0"/>
          </a:p>
        </p:txBody>
      </p:sp>
      <p:sp>
        <p:nvSpPr>
          <p:cNvPr id="5" name="4 CuadroTexto"/>
          <p:cNvSpPr txBox="1"/>
          <p:nvPr/>
        </p:nvSpPr>
        <p:spPr>
          <a:xfrm rot="202302">
            <a:off x="279473" y="4216760"/>
            <a:ext cx="2057181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Público</a:t>
            </a:r>
            <a:endParaRPr lang="es-ES" sz="4000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 rot="202302">
            <a:off x="660466" y="2761069"/>
            <a:ext cx="1675859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Mixto</a:t>
            </a:r>
            <a:endParaRPr lang="es-ES" sz="4000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 rot="202302">
            <a:off x="4193432" y="907653"/>
            <a:ext cx="1766216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36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Español</a:t>
            </a:r>
          </a:p>
          <a:p>
            <a:pPr algn="ctr">
              <a:defRPr/>
            </a:pPr>
            <a:r>
              <a:rPr lang="es-ES" sz="36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Catalán</a:t>
            </a:r>
          </a:p>
          <a:p>
            <a:pPr algn="ctr">
              <a:defRPr/>
            </a:pPr>
            <a:r>
              <a:rPr lang="es-ES" sz="36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Inglés</a:t>
            </a:r>
            <a:endParaRPr lang="es-ES" sz="3600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8" name="7 Conector recto de flecha"/>
          <p:cNvCxnSpPr>
            <a:endCxn id="5" idx="3"/>
          </p:cNvCxnSpPr>
          <p:nvPr/>
        </p:nvCxnSpPr>
        <p:spPr>
          <a:xfrm flipH="1" flipV="1">
            <a:off x="2334874" y="4631198"/>
            <a:ext cx="1979428" cy="57575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10800000">
            <a:off x="2214546" y="3243191"/>
            <a:ext cx="2143140" cy="18573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rot="16200000" flipV="1">
            <a:off x="2678893" y="3036091"/>
            <a:ext cx="2357454" cy="100013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V="1">
            <a:off x="4429124" y="2786058"/>
            <a:ext cx="2071702" cy="192882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5400000" flipH="1" flipV="1">
            <a:off x="3607587" y="3393281"/>
            <a:ext cx="2143140" cy="50006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 rot="202302">
            <a:off x="1999055" y="1661794"/>
            <a:ext cx="1703008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Laico</a:t>
            </a:r>
            <a:endParaRPr lang="es-ES" sz="4000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 rot="202302">
            <a:off x="6332255" y="1585390"/>
            <a:ext cx="2571351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Solidaridad</a:t>
            </a:r>
            <a:r>
              <a:rPr lang="en-GB" sz="20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GB" sz="20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Coexistencia</a:t>
            </a:r>
            <a:r>
              <a:rPr lang="en-GB" sz="20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, </a:t>
            </a:r>
            <a:r>
              <a:rPr lang="en-GB" sz="20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Responsibilidad</a:t>
            </a:r>
            <a:r>
              <a:rPr lang="en-GB" sz="20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, </a:t>
            </a:r>
            <a:r>
              <a:rPr lang="en-GB" sz="20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Cooperación</a:t>
            </a:r>
            <a:endParaRPr lang="es-ES" sz="20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4500562" y="4724408"/>
            <a:ext cx="2571768" cy="34766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V="1">
            <a:off x="4652962" y="4078630"/>
            <a:ext cx="2053936" cy="79817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 rot="21271168">
            <a:off x="3257401" y="4393781"/>
            <a:ext cx="2414884" cy="1010235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prstDash val="sysDot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s-ES" sz="40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Valencia</a:t>
            </a:r>
          </a:p>
          <a:p>
            <a:pPr algn="ctr"/>
            <a:r>
              <a:rPr lang="es-ES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(Periferia)</a:t>
            </a:r>
            <a:endParaRPr lang="es-ES" sz="2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 rot="202302">
            <a:off x="6901606" y="5023014"/>
            <a:ext cx="2073078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Inmigración</a:t>
            </a:r>
            <a:r>
              <a:rPr lang="en-GB" sz="24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de </a:t>
            </a:r>
            <a:r>
              <a:rPr lang="en-GB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África</a:t>
            </a:r>
            <a:r>
              <a:rPr lang="en-GB" sz="24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y </a:t>
            </a:r>
            <a:r>
              <a:rPr lang="en-GB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países</a:t>
            </a:r>
            <a:r>
              <a:rPr lang="en-GB" sz="24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del </a:t>
            </a:r>
            <a:r>
              <a:rPr lang="en-GB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este</a:t>
            </a:r>
            <a:endParaRPr lang="es-ES" sz="24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-48726" y="692696"/>
            <a:ext cx="9373130" cy="6203621"/>
          </a:xfrm>
          <a:prstGeom prst="rect">
            <a:avLst/>
          </a:prstGeom>
          <a:solidFill>
            <a:schemeClr val="tx1">
              <a:lumMod val="50000"/>
              <a:lumOff val="50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 rot="202302">
            <a:off x="6644678" y="3181944"/>
            <a:ext cx="2251411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3 </a:t>
            </a:r>
            <a:r>
              <a:rPr lang="en-GB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grupos</a:t>
            </a:r>
            <a:r>
              <a:rPr lang="en-GB" sz="24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Ed. </a:t>
            </a:r>
            <a:r>
              <a:rPr lang="en-GB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Infantil</a:t>
            </a:r>
            <a:endParaRPr lang="en-GB" sz="2400" b="1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 </a:t>
            </a:r>
            <a:r>
              <a:rPr lang="en-GB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grupos</a:t>
            </a:r>
            <a:r>
              <a:rPr lang="en-GB" sz="24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Ed. </a:t>
            </a:r>
            <a:r>
              <a:rPr lang="en-GB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Primaria</a:t>
            </a:r>
            <a:endParaRPr lang="es-ES" sz="24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25" name="24 Conector recto de flecha"/>
          <p:cNvCxnSpPr>
            <a:stCxn id="18" idx="1"/>
          </p:cNvCxnSpPr>
          <p:nvPr/>
        </p:nvCxnSpPr>
        <p:spPr>
          <a:xfrm flipH="1" flipV="1">
            <a:off x="4929190" y="3643314"/>
            <a:ext cx="1717437" cy="25725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Elipse"/>
          <p:cNvSpPr/>
          <p:nvPr/>
        </p:nvSpPr>
        <p:spPr>
          <a:xfrm>
            <a:off x="1593643" y="2142625"/>
            <a:ext cx="3242070" cy="2138145"/>
          </a:xfrm>
          <a:prstGeom prst="ellipse">
            <a:avLst/>
          </a:prstGeom>
          <a:solidFill>
            <a:srgbClr val="7030A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u="sng" dirty="0" smtClean="0"/>
              <a:t>Primer Ciclo de Educación Primaria. </a:t>
            </a:r>
          </a:p>
          <a:p>
            <a:pPr algn="ctr"/>
            <a:r>
              <a:rPr lang="es-ES" sz="2400" b="1" dirty="0" smtClean="0"/>
              <a:t>1º de Primaria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75243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3" grpId="0" animBg="1"/>
      <p:bldP spid="14" grpId="0" animBg="1"/>
      <p:bldP spid="17" grpId="0" animBg="1"/>
      <p:bldP spid="21" grpId="0" animBg="1"/>
      <p:bldP spid="23" grpId="0" animBg="1"/>
      <p:bldP spid="18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b="1" dirty="0" smtClean="0"/>
              <a:t>Características del centro y del alumnado</a:t>
            </a:r>
            <a:endParaRPr lang="es-ES" sz="3600" b="1" dirty="0"/>
          </a:p>
        </p:txBody>
      </p:sp>
      <p:sp>
        <p:nvSpPr>
          <p:cNvPr id="22" name="21 Rectángulo"/>
          <p:cNvSpPr/>
          <p:nvPr/>
        </p:nvSpPr>
        <p:spPr>
          <a:xfrm>
            <a:off x="-28664" y="642539"/>
            <a:ext cx="9172663" cy="34634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b="1" dirty="0" smtClean="0"/>
              <a:t>Atención a la diversidad</a:t>
            </a:r>
            <a:endParaRPr lang="es-ES" sz="2800" b="1" dirty="0"/>
          </a:p>
        </p:txBody>
      </p:sp>
      <p:pic>
        <p:nvPicPr>
          <p:cNvPr id="1026" name="Picture 2" descr="http://www.gifandgif.es/gifs_animados/Ninos/Gifs%20Animados%20Ninos%20(31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801901"/>
            <a:ext cx="1800200" cy="164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23 Rectángulo"/>
          <p:cNvSpPr/>
          <p:nvPr/>
        </p:nvSpPr>
        <p:spPr>
          <a:xfrm rot="235411">
            <a:off x="4907869" y="2106876"/>
            <a:ext cx="2963631" cy="1250693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1er ciclo de Primaria</a:t>
            </a:r>
            <a:endParaRPr lang="es-ES" sz="2800" b="1" dirty="0" smtClean="0">
              <a:solidFill>
                <a:schemeClr val="bg1"/>
              </a:solidFill>
            </a:endParaRPr>
          </a:p>
        </p:txBody>
      </p:sp>
      <p:sp>
        <p:nvSpPr>
          <p:cNvPr id="27" name="26 Flecha derecha"/>
          <p:cNvSpPr/>
          <p:nvPr/>
        </p:nvSpPr>
        <p:spPr>
          <a:xfrm rot="20444812">
            <a:off x="3627142" y="3042072"/>
            <a:ext cx="1274089" cy="35719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>
            <a:off x="4889765" y="4171877"/>
            <a:ext cx="2786082" cy="1785950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</a:t>
            </a:r>
            <a:r>
              <a:rPr lang="es-ES" sz="2800" b="1" dirty="0" smtClean="0">
                <a:solidFill>
                  <a:schemeClr val="bg1"/>
                </a:solidFill>
              </a:rPr>
              <a:t>de España</a:t>
            </a:r>
            <a:endParaRPr lang="es-E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es-ES" sz="2800" b="1" dirty="0" smtClean="0">
                <a:solidFill>
                  <a:schemeClr val="bg1"/>
                </a:solidFill>
              </a:rPr>
              <a:t>de Marruecos</a:t>
            </a:r>
            <a:endParaRPr lang="es-E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es-ES" sz="2800" b="1" dirty="0" smtClean="0">
                <a:solidFill>
                  <a:schemeClr val="bg1"/>
                </a:solidFill>
              </a:rPr>
              <a:t>de China</a:t>
            </a:r>
            <a:endParaRPr lang="es-ES" sz="2800" b="1" dirty="0" smtClean="0">
              <a:solidFill>
                <a:schemeClr val="bg1"/>
              </a:solidFill>
            </a:endParaRPr>
          </a:p>
        </p:txBody>
      </p:sp>
      <p:sp>
        <p:nvSpPr>
          <p:cNvPr id="32" name="31 Flecha derecha"/>
          <p:cNvSpPr/>
          <p:nvPr/>
        </p:nvSpPr>
        <p:spPr>
          <a:xfrm rot="1372097">
            <a:off x="3252328" y="3904148"/>
            <a:ext cx="1814335" cy="35719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 rot="263383">
            <a:off x="919872" y="3134331"/>
            <a:ext cx="3036951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 </a:t>
            </a:r>
            <a:r>
              <a:rPr lang="es-ES" sz="3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estudiantes</a:t>
            </a:r>
            <a:endParaRPr lang="es-ES" sz="3600" dirty="0">
              <a:ln w="1841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-28664" y="973796"/>
            <a:ext cx="9373130" cy="6284800"/>
          </a:xfrm>
          <a:prstGeom prst="rect">
            <a:avLst/>
          </a:prstGeom>
          <a:solidFill>
            <a:schemeClr val="tx1">
              <a:lumMod val="50000"/>
              <a:lumOff val="50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Nube"/>
          <p:cNvSpPr/>
          <p:nvPr/>
        </p:nvSpPr>
        <p:spPr>
          <a:xfrm rot="21341340">
            <a:off x="212659" y="1449707"/>
            <a:ext cx="4451376" cy="3110047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Diagnóstico leve de </a:t>
            </a:r>
            <a:r>
              <a:rPr lang="es-ES" sz="44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Ásperger</a:t>
            </a:r>
            <a:endParaRPr lang="es-ES" sz="3600" b="1" u="sng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7" name="36 Nube"/>
          <p:cNvSpPr/>
          <p:nvPr/>
        </p:nvSpPr>
        <p:spPr>
          <a:xfrm rot="570811">
            <a:off x="4199578" y="3795560"/>
            <a:ext cx="4719864" cy="3110047"/>
          </a:xfrm>
          <a:prstGeom prst="cloud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Parálisis cerebral con </a:t>
            </a:r>
            <a:r>
              <a:rPr lang="es-ES" sz="40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displejía</a:t>
            </a:r>
            <a:r>
              <a:rPr lang="es-ES" sz="40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espástica</a:t>
            </a:r>
            <a:endParaRPr lang="es-ES" sz="3200" b="1" u="sng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cxnSp>
        <p:nvCxnSpPr>
          <p:cNvPr id="3" name="2 Conector recto de flecha"/>
          <p:cNvCxnSpPr>
            <a:endCxn id="38" idx="1"/>
          </p:cNvCxnSpPr>
          <p:nvPr/>
        </p:nvCxnSpPr>
        <p:spPr>
          <a:xfrm flipV="1">
            <a:off x="4571725" y="2079907"/>
            <a:ext cx="982701" cy="480491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 rot="263383">
            <a:off x="5551289" y="1561587"/>
            <a:ext cx="2138611" cy="1200329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Necesita compañía</a:t>
            </a:r>
            <a:endParaRPr lang="es-ES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39" name="38 Conector recto de flecha"/>
          <p:cNvCxnSpPr/>
          <p:nvPr/>
        </p:nvCxnSpPr>
        <p:spPr>
          <a:xfrm flipH="1">
            <a:off x="3707536" y="5430194"/>
            <a:ext cx="1013635" cy="392193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 rot="263383">
            <a:off x="156893" y="4936376"/>
            <a:ext cx="3574031" cy="156966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ES" sz="24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ACIS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4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Falta de orientación espacial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4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Actividades adaptadas</a:t>
            </a:r>
            <a:endParaRPr lang="es-ES" sz="2400" b="1" dirty="0">
              <a:ln w="1841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26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31" grpId="0" animBg="1"/>
      <p:bldP spid="32" grpId="0" animBg="1"/>
      <p:bldP spid="30" grpId="0" animBg="1"/>
      <p:bldP spid="35" grpId="0" animBg="1"/>
      <p:bldP spid="36" grpId="0" animBg="1"/>
      <p:bldP spid="37" grpId="0" animBg="1"/>
      <p:bldP spid="38" grpId="0" animBg="1"/>
      <p:bldP spid="40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91</Words>
  <Application>Microsoft Office PowerPoint</Application>
  <PresentationFormat>Presentación en pantalla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Nuria</dc:creator>
  <cp:lastModifiedBy>Nuria</cp:lastModifiedBy>
  <cp:revision>4</cp:revision>
  <dcterms:created xsi:type="dcterms:W3CDTF">2012-12-13T10:20:52Z</dcterms:created>
  <dcterms:modified xsi:type="dcterms:W3CDTF">2012-12-13T10:46:52Z</dcterms:modified>
</cp:coreProperties>
</file>