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5591-4B10-4D83-BFAD-9ECA15D89D10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4507-D087-4C24-86C2-E40A376EDF1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5591-4B10-4D83-BFAD-9ECA15D89D10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4507-D087-4C24-86C2-E40A376EDF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5591-4B10-4D83-BFAD-9ECA15D89D10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4507-D087-4C24-86C2-E40A376EDF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5591-4B10-4D83-BFAD-9ECA15D89D10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4507-D087-4C24-86C2-E40A376EDF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5591-4B10-4D83-BFAD-9ECA15D89D10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4507-D087-4C24-86C2-E40A376EDF1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5591-4B10-4D83-BFAD-9ECA15D89D10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4507-D087-4C24-86C2-E40A376EDF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5591-4B10-4D83-BFAD-9ECA15D89D10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4507-D087-4C24-86C2-E40A376EDF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5591-4B10-4D83-BFAD-9ECA15D89D10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984507-D087-4C24-86C2-E40A376EDF1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5591-4B10-4D83-BFAD-9ECA15D89D10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4507-D087-4C24-86C2-E40A376EDF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5591-4B10-4D83-BFAD-9ECA15D89D10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B984507-D087-4C24-86C2-E40A376EDF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6105591-4B10-4D83-BFAD-9ECA15D89D10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4507-D087-4C24-86C2-E40A376EDF1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105591-4B10-4D83-BFAD-9ECA15D89D10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984507-D087-4C24-86C2-E40A376EDF1A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794519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632848" cy="2808312"/>
          </a:xfrm>
        </p:spPr>
        <p:txBody>
          <a:bodyPr>
            <a:normAutofit/>
          </a:bodyPr>
          <a:lstStyle/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Comprensión moral versus socio-emocional</a:t>
            </a:r>
            <a:r>
              <a:rPr lang="es-ES" sz="2400" dirty="0" smtClean="0">
                <a:latin typeface="Arial Narrow" pitchFamily="34" charset="0"/>
              </a:rPr>
              <a:t>:</a:t>
            </a:r>
          </a:p>
          <a:p>
            <a:pPr algn="l"/>
            <a:r>
              <a:rPr lang="es-ES" sz="2400" dirty="0" smtClean="0">
                <a:latin typeface="Arial Narrow" pitchFamily="34" charset="0"/>
              </a:rPr>
              <a:t>Los niños se esfuerzan por resolver la distinción entre las reglas morales y las convenciones sociales a una edad muy temprana. El límite entre ambas varía y es un producto combinado de desarrollo cognitivo y experiencia social.</a:t>
            </a:r>
          </a:p>
          <a:p>
            <a:pPr algn="l"/>
            <a:endParaRPr lang="es-ES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</TotalTime>
  <Words>46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DESARROLLO MORAL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MORAL</dc:title>
  <dc:creator>Ylenia</dc:creator>
  <cp:lastModifiedBy>Ylenia</cp:lastModifiedBy>
  <cp:revision>2</cp:revision>
  <dcterms:created xsi:type="dcterms:W3CDTF">2012-12-23T16:57:10Z</dcterms:created>
  <dcterms:modified xsi:type="dcterms:W3CDTF">2012-12-23T17:11:37Z</dcterms:modified>
</cp:coreProperties>
</file>