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6BF4D4-A368-4D88-B7F4-6CB683E4B7A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44CD7A-734F-409A-82C7-D7CB33CC24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BF4D4-A368-4D88-B7F4-6CB683E4B7A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4CD7A-734F-409A-82C7-D7CB33CC24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BF4D4-A368-4D88-B7F4-6CB683E4B7A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4CD7A-734F-409A-82C7-D7CB33CC24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BF4D4-A368-4D88-B7F4-6CB683E4B7A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4CD7A-734F-409A-82C7-D7CB33CC242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BF4D4-A368-4D88-B7F4-6CB683E4B7A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4CD7A-734F-409A-82C7-D7CB33CC242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BF4D4-A368-4D88-B7F4-6CB683E4B7A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4CD7A-734F-409A-82C7-D7CB33CC242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BF4D4-A368-4D88-B7F4-6CB683E4B7A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4CD7A-734F-409A-82C7-D7CB33CC24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BF4D4-A368-4D88-B7F4-6CB683E4B7A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4CD7A-734F-409A-82C7-D7CB33CC242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BF4D4-A368-4D88-B7F4-6CB683E4B7A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4CD7A-734F-409A-82C7-D7CB33CC24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6BF4D4-A368-4D88-B7F4-6CB683E4B7A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4CD7A-734F-409A-82C7-D7CB33CC24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6BF4D4-A368-4D88-B7F4-6CB683E4B7A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44CD7A-734F-409A-82C7-D7CB33CC242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6BF4D4-A368-4D88-B7F4-6CB683E4B7A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44CD7A-734F-409A-82C7-D7CB33CC24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s-ES" dirty="0" smtClean="0"/>
              <a:t>Quieren </a:t>
            </a:r>
            <a:r>
              <a:rPr lang="es-ES" dirty="0"/>
              <a:t>mantener el </a:t>
            </a:r>
            <a:r>
              <a:rPr lang="es-ES" b="1" dirty="0" smtClean="0"/>
              <a:t>afecto </a:t>
            </a:r>
            <a:r>
              <a:rPr lang="es-ES" b="1" dirty="0"/>
              <a:t>y aprobación </a:t>
            </a:r>
            <a:r>
              <a:rPr lang="es-ES" dirty="0"/>
              <a:t>de amigos y familiares.</a:t>
            </a:r>
          </a:p>
          <a:p>
            <a:r>
              <a:rPr lang="es-ES" dirty="0"/>
              <a:t>Comprende la </a:t>
            </a:r>
            <a:r>
              <a:rPr lang="es-ES" b="1" dirty="0"/>
              <a:t>reciprocidad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es-ES" smtClean="0"/>
              <a:t/>
            </a:r>
            <a:br>
              <a:rPr lang="es-ES" smtClean="0"/>
            </a:br>
            <a:r>
              <a:rPr lang="es-ES" smtClean="0"/>
              <a:t>Etapa </a:t>
            </a:r>
            <a:r>
              <a:rPr lang="es-ES" dirty="0" smtClean="0"/>
              <a:t>3.- La orientación del buen chico-buena chica o la moralidad de la cooperación interpersonal.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14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 Etapa 3.- La orientación del buen chico-buena chica o la moralidad de la cooperación interpersonal.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Etapa 3.- La orientación del buen chico-buena chica o la moralidad de la cooperación interpersonal. </dc:title>
  <dc:creator>jose</dc:creator>
  <cp:lastModifiedBy>jose</cp:lastModifiedBy>
  <cp:revision>3</cp:revision>
  <dcterms:created xsi:type="dcterms:W3CDTF">2012-12-18T16:36:16Z</dcterms:created>
  <dcterms:modified xsi:type="dcterms:W3CDTF">2013-01-10T20:33:18Z</dcterms:modified>
</cp:coreProperties>
</file>