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Triángulo rectángulo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grpSp>
        <p:nvGrpSpPr>
          <p:cNvPr id="2" name="1 Grupo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Forma libre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7 Forma libre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10 Forma libre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Conector recto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E699C8C-8788-4F81-9CB5-7411DAC3579F}" type="datetimeFigureOut">
              <a:rPr lang="es-ES" smtClean="0"/>
              <a:pPr/>
              <a:t>10/01/2013</a:t>
            </a:fld>
            <a:endParaRPr lang="es-E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8C59CCB-5730-47EC-92CE-569F594A86D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699C8C-8788-4F81-9CB5-7411DAC3579F}" type="datetimeFigureOut">
              <a:rPr lang="es-ES" smtClean="0"/>
              <a:pPr/>
              <a:t>10/01/2013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C59CCB-5730-47EC-92CE-569F594A86D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699C8C-8788-4F81-9CB5-7411DAC3579F}" type="datetimeFigureOut">
              <a:rPr lang="es-ES" smtClean="0"/>
              <a:pPr/>
              <a:t>10/01/2013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C59CCB-5730-47EC-92CE-569F594A86D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699C8C-8788-4F81-9CB5-7411DAC3579F}" type="datetimeFigureOut">
              <a:rPr lang="es-ES" smtClean="0"/>
              <a:pPr/>
              <a:t>10/01/2013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C59CCB-5730-47EC-92CE-569F594A86D3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699C8C-8788-4F81-9CB5-7411DAC3579F}" type="datetimeFigureOut">
              <a:rPr lang="es-ES" smtClean="0"/>
              <a:pPr/>
              <a:t>10/01/2013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C59CCB-5730-47EC-92CE-569F594A86D3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7" name="6 Cheurón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7 Cheurón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699C8C-8788-4F81-9CB5-7411DAC3579F}" type="datetimeFigureOut">
              <a:rPr lang="es-ES" smtClean="0"/>
              <a:pPr/>
              <a:t>10/01/2013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C59CCB-5730-47EC-92CE-569F594A86D3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699C8C-8788-4F81-9CB5-7411DAC3579F}" type="datetimeFigureOut">
              <a:rPr lang="es-ES" smtClean="0"/>
              <a:pPr/>
              <a:t>10/01/2013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C59CCB-5730-47EC-92CE-569F594A86D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699C8C-8788-4F81-9CB5-7411DAC3579F}" type="datetimeFigureOut">
              <a:rPr lang="es-ES" smtClean="0"/>
              <a:pPr/>
              <a:t>10/01/2013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C59CCB-5730-47EC-92CE-569F594A86D3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699C8C-8788-4F81-9CB5-7411DAC3579F}" type="datetimeFigureOut">
              <a:rPr lang="es-ES" smtClean="0"/>
              <a:pPr/>
              <a:t>10/01/2013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C59CCB-5730-47EC-92CE-569F594A86D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E699C8C-8788-4F81-9CB5-7411DAC3579F}" type="datetimeFigureOut">
              <a:rPr lang="es-ES" smtClean="0"/>
              <a:pPr/>
              <a:t>10/01/2013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C59CCB-5730-47EC-92CE-569F594A86D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E699C8C-8788-4F81-9CB5-7411DAC3579F}" type="datetimeFigureOut">
              <a:rPr lang="es-ES" smtClean="0"/>
              <a:pPr/>
              <a:t>10/01/2013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8C59CCB-5730-47EC-92CE-569F594A86D3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9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10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heurón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12 Cheurón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Forma libre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Forma libre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13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14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E699C8C-8788-4F81-9CB5-7411DAC3579F}" type="datetimeFigureOut">
              <a:rPr lang="es-ES" smtClean="0"/>
              <a:pPr/>
              <a:t>10/01/2013</a:t>
            </a:fld>
            <a:endParaRPr lang="es-ES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28C59CCB-5730-47EC-92CE-569F594A86D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Surge en la Etapa Fálica.</a:t>
            </a:r>
          </a:p>
          <a:p>
            <a:r>
              <a:rPr lang="es-ES" dirty="0" smtClean="0"/>
              <a:t>Conflicto de Edipo y Electra.</a:t>
            </a:r>
          </a:p>
          <a:p>
            <a:pPr lvl="1"/>
            <a:r>
              <a:rPr lang="es-ES" dirty="0" smtClean="0"/>
              <a:t> Desean mantener el amor del padre de su sexo y hostilidad hacia el del sexo opuesto.</a:t>
            </a:r>
          </a:p>
          <a:p>
            <a:r>
              <a:rPr lang="es-ES" dirty="0" smtClean="0"/>
              <a:t>Crean el </a:t>
            </a:r>
            <a:r>
              <a:rPr lang="es-ES" dirty="0" err="1" smtClean="0"/>
              <a:t>superyo</a:t>
            </a:r>
            <a:r>
              <a:rPr lang="es-ES" dirty="0" smtClean="0"/>
              <a:t>    </a:t>
            </a:r>
          </a:p>
          <a:p>
            <a:pPr lvl="1"/>
            <a:r>
              <a:rPr lang="es-ES" dirty="0" smtClean="0"/>
              <a:t>Interiorizan las normas sociales imitando al padre elegido sintiendo culpabilidad cuando hacen algo que no le gusta al padre/madre.</a:t>
            </a:r>
          </a:p>
          <a:p>
            <a:r>
              <a:rPr lang="es-ES" dirty="0" smtClean="0"/>
              <a:t>El desarrollo moral termina a los 5 ó 6 años</a:t>
            </a:r>
          </a:p>
          <a:p>
            <a:endParaRPr lang="es-E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Teoría Psicoanalítica</a:t>
            </a:r>
            <a:endParaRPr lang="es-E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rencia">
  <a:themeElements>
    <a:clrScheme name="Concurrencia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urrenci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renc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7</TotalTime>
  <Words>65</Words>
  <Application>Microsoft Office PowerPoint</Application>
  <PresentationFormat>Presentación en pantalla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Concurrencia</vt:lpstr>
      <vt:lpstr>Teoría Psicoanalítica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Teoría Psicoanalítica</dc:title>
  <dc:creator>jose</dc:creator>
  <cp:lastModifiedBy>jose</cp:lastModifiedBy>
  <cp:revision>4</cp:revision>
  <dcterms:created xsi:type="dcterms:W3CDTF">2012-12-18T09:29:49Z</dcterms:created>
  <dcterms:modified xsi:type="dcterms:W3CDTF">2013-01-10T20:40:38Z</dcterms:modified>
</cp:coreProperties>
</file>