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5BC-983B-47A1-BAF5-CDBB6D27D7EB}" type="datetimeFigureOut">
              <a:rPr lang="es-ES" smtClean="0"/>
              <a:t>19/03/2012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CF5B-5222-43D6-AC97-EBB2135E815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Temperatura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La temperatura indica la energía de las partículas de un cuerpo. Si es alta, la agitación de estas es mayor.</a:t>
            </a:r>
          </a:p>
          <a:p>
            <a:r>
              <a:rPr lang="es-ES" dirty="0" smtClean="0"/>
              <a:t>Dos o más cuerpos están en </a:t>
            </a:r>
            <a:r>
              <a:rPr lang="es-ES" b="1" dirty="0" smtClean="0"/>
              <a:t>equilibrio térmico</a:t>
            </a:r>
            <a:r>
              <a:rPr lang="es-ES" dirty="0" smtClean="0"/>
              <a:t> si tienen la misma temperatura.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Temperatura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Temperatura</dc:title>
  <dc:creator>usuario</dc:creator>
  <cp:lastModifiedBy>usuario</cp:lastModifiedBy>
  <cp:revision>4</cp:revision>
  <dcterms:created xsi:type="dcterms:W3CDTF">2012-03-19T17:58:53Z</dcterms:created>
  <dcterms:modified xsi:type="dcterms:W3CDTF">2012-03-19T18:38:04Z</dcterms:modified>
</cp:coreProperties>
</file>