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2593" autoAdjust="0"/>
  </p:normalViewPr>
  <p:slideViewPr>
    <p:cSldViewPr>
      <p:cViewPr varScale="1">
        <p:scale>
          <a:sx n="65" d="100"/>
          <a:sy n="65" d="100"/>
        </p:scale>
        <p:origin x="-108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7F56-BE45-4C2C-AE9C-FF2219D521A6}" type="datetimeFigureOut">
              <a:rPr lang="es-ES" smtClean="0"/>
              <a:t>22/03/2012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F942-01BB-4CAB-B464-8738BC84BE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7F56-BE45-4C2C-AE9C-FF2219D521A6}" type="datetimeFigureOut">
              <a:rPr lang="es-ES" smtClean="0"/>
              <a:t>22/03/2012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F942-01BB-4CAB-B464-8738BC84BE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7F56-BE45-4C2C-AE9C-FF2219D521A6}" type="datetimeFigureOut">
              <a:rPr lang="es-ES" smtClean="0"/>
              <a:t>22/03/2012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F942-01BB-4CAB-B464-8738BC84BE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7F56-BE45-4C2C-AE9C-FF2219D521A6}" type="datetimeFigureOut">
              <a:rPr lang="es-ES" smtClean="0"/>
              <a:t>22/03/2012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F942-01BB-4CAB-B464-8738BC84BE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7F56-BE45-4C2C-AE9C-FF2219D521A6}" type="datetimeFigureOut">
              <a:rPr lang="es-ES" smtClean="0"/>
              <a:t>22/03/2012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F942-01BB-4CAB-B464-8738BC84BE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7F56-BE45-4C2C-AE9C-FF2219D521A6}" type="datetimeFigureOut">
              <a:rPr lang="es-ES" smtClean="0"/>
              <a:t>22/03/2012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F942-01BB-4CAB-B464-8738BC84BE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7F56-BE45-4C2C-AE9C-FF2219D521A6}" type="datetimeFigureOut">
              <a:rPr lang="es-ES" smtClean="0"/>
              <a:t>22/03/2012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F942-01BB-4CAB-B464-8738BC84BE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7F56-BE45-4C2C-AE9C-FF2219D521A6}" type="datetimeFigureOut">
              <a:rPr lang="es-ES" smtClean="0"/>
              <a:t>22/03/2012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F942-01BB-4CAB-B464-8738BC84BE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7F56-BE45-4C2C-AE9C-FF2219D521A6}" type="datetimeFigureOut">
              <a:rPr lang="es-ES" smtClean="0"/>
              <a:t>22/03/2012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F942-01BB-4CAB-B464-8738BC84BE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7F56-BE45-4C2C-AE9C-FF2219D521A6}" type="datetimeFigureOut">
              <a:rPr lang="es-ES" smtClean="0"/>
              <a:t>22/03/2012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F942-01BB-4CAB-B464-8738BC84BE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E7F56-BE45-4C2C-AE9C-FF2219D521A6}" type="datetimeFigureOut">
              <a:rPr lang="es-ES" smtClean="0"/>
              <a:t>22/03/2012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F942-01BB-4CAB-B464-8738BC84BEF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E7F56-BE45-4C2C-AE9C-FF2219D521A6}" type="datetimeFigureOut">
              <a:rPr lang="es-ES" smtClean="0"/>
              <a:t>22/03/2012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BF942-01BB-4CAB-B464-8738BC84BEF7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Calor y temperatura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40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Autoevaluación</a:t>
            </a:r>
            <a:endParaRPr lang="es-ES" sz="4000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¿A qué estados pertenecen estas representaciones?</a:t>
            </a:r>
            <a:endParaRPr lang="es-ES" dirty="0"/>
          </a:p>
        </p:txBody>
      </p:sp>
      <p:pic>
        <p:nvPicPr>
          <p:cNvPr id="5" name="4 Marcador de contenido" descr="solid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r="32104"/>
          <a:stretch>
            <a:fillRect/>
          </a:stretch>
        </p:blipFill>
        <p:spPr>
          <a:xfrm>
            <a:off x="648580" y="2636912"/>
            <a:ext cx="1979712" cy="1944764"/>
          </a:xfrm>
        </p:spPr>
      </p:pic>
      <p:pic>
        <p:nvPicPr>
          <p:cNvPr id="6" name="5 Marcador de contenido" descr="liquido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 r="34555"/>
          <a:stretch>
            <a:fillRect/>
          </a:stretch>
        </p:blipFill>
        <p:spPr>
          <a:xfrm>
            <a:off x="3330370" y="2636912"/>
            <a:ext cx="1907704" cy="1944216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r="29385"/>
          <a:stretch>
            <a:fillRect/>
          </a:stretch>
        </p:blipFill>
        <p:spPr bwMode="auto">
          <a:xfrm>
            <a:off x="5940152" y="2636912"/>
            <a:ext cx="244827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702332" y="508518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Sólido</a:t>
            </a:r>
            <a:endParaRPr lang="es-ES" sz="4000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365866" y="508518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Líquido</a:t>
            </a:r>
            <a:endParaRPr lang="es-ES" sz="4000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156176" y="5085184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Gaseoso</a:t>
            </a:r>
            <a:endParaRPr lang="es-ES" sz="4000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¿Cuáles son los cambios de estado?</a:t>
            </a:r>
            <a:endParaRPr lang="es-E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23000"/>
          <a:stretch>
            <a:fillRect/>
          </a:stretch>
        </p:blipFill>
        <p:spPr bwMode="auto">
          <a:xfrm>
            <a:off x="2407604" y="1686508"/>
            <a:ext cx="4328792" cy="34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¿De qué tres maneras puede propagarse el calor?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2260848"/>
          </a:xfrm>
        </p:spPr>
        <p:txBody>
          <a:bodyPr>
            <a:normAutofit/>
          </a:bodyPr>
          <a:lstStyle/>
          <a:p>
            <a:pPr algn="ctr"/>
            <a:r>
              <a:rPr lang="es-ES" sz="40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Conducción</a:t>
            </a:r>
          </a:p>
          <a:p>
            <a:pPr algn="ctr"/>
            <a:r>
              <a:rPr lang="es-ES" sz="40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Convección</a:t>
            </a:r>
          </a:p>
          <a:p>
            <a:pPr algn="ctr"/>
            <a:r>
              <a:rPr lang="es-ES" sz="40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Radiación</a:t>
            </a:r>
            <a:endParaRPr lang="es-ES" sz="4000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48072"/>
          </a:xfrm>
        </p:spPr>
        <p:txBody>
          <a:bodyPr>
            <a:normAutofit/>
          </a:bodyPr>
          <a:lstStyle/>
          <a:p>
            <a:r>
              <a:rPr lang="es-ES" sz="3600" dirty="0" smtClean="0"/>
              <a:t>¿Qué es la conducción?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0078" y="1017817"/>
            <a:ext cx="8229600" cy="1209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36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Es la transmisión de calor sin movimiento de materia</a:t>
            </a:r>
            <a:endParaRPr lang="es-ES" sz="3600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400476" y="2264903"/>
            <a:ext cx="45288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600" dirty="0" smtClean="0"/>
              <a:t>¿Qué es la convección?</a:t>
            </a:r>
            <a:endParaRPr lang="es-ES" sz="36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180046" y="2948323"/>
            <a:ext cx="69696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Es la transmisión de calor por medio</a:t>
            </a:r>
          </a:p>
          <a:p>
            <a:pPr algn="ctr"/>
            <a:r>
              <a:rPr lang="es-ES" sz="36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 movimiento de materia</a:t>
            </a:r>
            <a:endParaRPr lang="es-ES" sz="3600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55776" y="4185741"/>
            <a:ext cx="4171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600" dirty="0" smtClean="0"/>
              <a:t>¿Qué es la radiación?</a:t>
            </a:r>
            <a:endParaRPr lang="es-ES" sz="3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43439" y="4869160"/>
            <a:ext cx="86428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6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Es la propagación de calor que no necesita</a:t>
            </a:r>
          </a:p>
          <a:p>
            <a:pPr algn="ctr"/>
            <a:r>
              <a:rPr lang="es-ES" sz="36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ningún medio material ni ningún movimiento</a:t>
            </a:r>
          </a:p>
          <a:p>
            <a:pPr algn="ctr"/>
            <a:r>
              <a:rPr lang="es-ES" sz="36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 materia</a:t>
            </a:r>
            <a:endParaRPr lang="es-ES" sz="3600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548" y="274638"/>
            <a:ext cx="8229600" cy="1143000"/>
          </a:xfrm>
        </p:spPr>
        <p:txBody>
          <a:bodyPr>
            <a:noAutofit/>
          </a:bodyPr>
          <a:lstStyle/>
          <a:p>
            <a:r>
              <a:rPr lang="es-ES" sz="3600" dirty="0" smtClean="0"/>
              <a:t>¿Qué son los materiales conductores del calor?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900808"/>
          </a:xfrm>
        </p:spPr>
        <p:txBody>
          <a:bodyPr>
            <a:normAutofit/>
          </a:bodyPr>
          <a:lstStyle/>
          <a:p>
            <a:pPr lvl="0" indent="0" algn="ctr">
              <a:buNone/>
            </a:pPr>
            <a:r>
              <a:rPr lang="es-ES" sz="36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Son aquellos que dejan pasar el calor por conducción a través de ellos, como los metales.</a:t>
            </a:r>
            <a:endParaRPr lang="es-ES" sz="3600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03548" y="33982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¿Qué son los materiales aislantes del calor?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539552" y="4509120"/>
            <a:ext cx="8229600" cy="1900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0" algn="ctr">
              <a:buNone/>
            </a:pPr>
            <a:r>
              <a:rPr lang="es-ES" sz="36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Son aquellos que el paso del calor por conducción a través de ellos, como la madera, el corcho, el plástico o el aire.</a:t>
            </a:r>
            <a:endParaRPr lang="es-ES" sz="3600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s-ES" dirty="0" smtClean="0"/>
              <a:t>¿Qué es el calor?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6613"/>
            <a:ext cx="8229600" cy="12527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sz="40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El calor es la energía que pasa de los cuerpos calientes a los cuerpos fríos.</a:t>
            </a:r>
          </a:p>
          <a:p>
            <a:pPr>
              <a:buNone/>
            </a:pPr>
            <a:endParaRPr lang="es-ES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969365" y="3808324"/>
            <a:ext cx="5205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000" dirty="0" smtClean="0"/>
              <a:t>¿Recibe otros nombres?</a:t>
            </a:r>
            <a:endParaRPr lang="es-ES" sz="4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30495" y="5085184"/>
            <a:ext cx="7483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0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Energía calorífica o energía térmica</a:t>
            </a:r>
            <a:endParaRPr lang="es-ES" sz="4000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229600" cy="2016224"/>
          </a:xfrm>
        </p:spPr>
        <p:txBody>
          <a:bodyPr>
            <a:noAutofit/>
          </a:bodyPr>
          <a:lstStyle/>
          <a:p>
            <a:r>
              <a:rPr lang="es-ES" sz="4000" dirty="0" smtClean="0"/>
              <a:t>¿Puede pasar el calor de los cuerpos fríos a los cuerpos calientes? ¿Por qué?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72816" y="4005064"/>
            <a:ext cx="6131024" cy="14401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40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No. Los cuerpos fríos absorben calor.</a:t>
            </a:r>
            <a:endParaRPr lang="es-ES" sz="4000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¿Qué indica la temperatura de un cuerpo?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284984"/>
            <a:ext cx="8229600" cy="21168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0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Indica la energía de las partículas de un cuerpo. Si es alta, la agitación térmica de éstas es mayor.</a:t>
            </a:r>
            <a:endParaRPr lang="es-ES" sz="4000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540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¿Cuándo se dice que dos cuerpos están en equilibrio térmico?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1540" y="3284984"/>
            <a:ext cx="8229600" cy="19728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0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Dos o más cuerpos están en equilibrio térmico si tienen la misma temperatura.</a:t>
            </a:r>
            <a:endParaRPr lang="es-ES" sz="4000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2372" y="764704"/>
            <a:ext cx="8229600" cy="1143000"/>
          </a:xfrm>
        </p:spPr>
        <p:txBody>
          <a:bodyPr/>
          <a:lstStyle/>
          <a:p>
            <a:r>
              <a:rPr lang="es-ES" dirty="0" smtClean="0"/>
              <a:t>¿Para qué sirve un termómetro?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2372" y="2132856"/>
            <a:ext cx="8229600" cy="3993307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es-ES" sz="40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Un termómetro sirve para medir la temperatura. El termómetro se pone en contacto con el objeto hasta que se establece el equilibrio térmico. Entonces leemos el resultado en la escala.</a:t>
            </a:r>
            <a:endParaRPr lang="es-ES" sz="4000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¿De qué factores depende el aumento de temperatura que experimenta un cuerpo al calentarlo?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068961"/>
            <a:ext cx="8229600" cy="2736304"/>
          </a:xfrm>
        </p:spPr>
        <p:txBody>
          <a:bodyPr>
            <a:normAutofit/>
          </a:bodyPr>
          <a:lstStyle/>
          <a:p>
            <a:pPr algn="ctr"/>
            <a:r>
              <a:rPr lang="es-ES" sz="40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La masa del cuerpo</a:t>
            </a:r>
          </a:p>
          <a:p>
            <a:pPr algn="ctr"/>
            <a:r>
              <a:rPr lang="es-ES" sz="40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El tiempo que dura el calentamiento</a:t>
            </a:r>
          </a:p>
          <a:p>
            <a:pPr algn="ctr"/>
            <a:r>
              <a:rPr lang="es-ES" sz="40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El tipo de sustancia considerada.</a:t>
            </a:r>
            <a:endParaRPr lang="es-ES" sz="4000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¿Qué efectos produce el calor sobre los cuerpos?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2404864"/>
          </a:xfrm>
        </p:spPr>
        <p:txBody>
          <a:bodyPr>
            <a:normAutofit/>
          </a:bodyPr>
          <a:lstStyle/>
          <a:p>
            <a:pPr algn="ctr"/>
            <a:r>
              <a:rPr lang="es-ES" sz="40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Incremento de temperatura</a:t>
            </a:r>
          </a:p>
          <a:p>
            <a:pPr algn="ctr"/>
            <a:r>
              <a:rPr lang="es-ES" sz="40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Dilatación</a:t>
            </a:r>
          </a:p>
          <a:p>
            <a:pPr algn="ctr"/>
            <a:r>
              <a:rPr lang="es-ES" sz="40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Cambios de estado</a:t>
            </a:r>
            <a:endParaRPr lang="es-ES" sz="4000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2372" y="1556792"/>
            <a:ext cx="8229600" cy="1143000"/>
          </a:xfrm>
        </p:spPr>
        <p:txBody>
          <a:bodyPr/>
          <a:lstStyle/>
          <a:p>
            <a:r>
              <a:rPr lang="es-ES" dirty="0" smtClean="0"/>
              <a:t>¿Qué es la dilatación?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2372" y="3140969"/>
            <a:ext cx="8229600" cy="2016224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es-ES" sz="40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La dilatación es el aumento de volumen que se produce en las sustancias cuando se calientan</a:t>
            </a:r>
            <a:endParaRPr lang="es-ES" sz="4000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379</Words>
  <Application>Microsoft Office PowerPoint</Application>
  <PresentationFormat>Presentación en pantalla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Calor y temperatura</vt:lpstr>
      <vt:lpstr>¿Qué es el calor?</vt:lpstr>
      <vt:lpstr>¿Puede pasar el calor de los cuerpos fríos a los cuerpos calientes? ¿Por qué?</vt:lpstr>
      <vt:lpstr>¿Qué indica la temperatura de un cuerpo?</vt:lpstr>
      <vt:lpstr>¿Cuándo se dice que dos cuerpos están en equilibrio térmico?</vt:lpstr>
      <vt:lpstr>¿Para qué sirve un termómetro?</vt:lpstr>
      <vt:lpstr>¿De qué factores depende el aumento de temperatura que experimenta un cuerpo al calentarlo?</vt:lpstr>
      <vt:lpstr>¿Qué efectos produce el calor sobre los cuerpos?</vt:lpstr>
      <vt:lpstr>¿Qué es la dilatación?</vt:lpstr>
      <vt:lpstr>¿A qué estados pertenecen estas representaciones?</vt:lpstr>
      <vt:lpstr>¿Cuáles son los cambios de estado?</vt:lpstr>
      <vt:lpstr>¿De qué tres maneras puede propagarse el calor?</vt:lpstr>
      <vt:lpstr>¿Qué es la conducción?</vt:lpstr>
      <vt:lpstr>¿Qué son los materiales conductores del calor?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Calor y temperatura</dc:title>
  <dc:creator>usuario</dc:creator>
  <cp:lastModifiedBy>usuario</cp:lastModifiedBy>
  <cp:revision>12</cp:revision>
  <dcterms:created xsi:type="dcterms:W3CDTF">2012-03-22T10:04:06Z</dcterms:created>
  <dcterms:modified xsi:type="dcterms:W3CDTF">2012-03-22T12:00:57Z</dcterms:modified>
</cp:coreProperties>
</file>