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3B9579-1D82-4C6F-BE50-71E18ECE5630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20B1A65-8A81-4C05-ACB3-60CB22969D5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88024" y="1515556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Es </a:t>
            </a:r>
            <a:r>
              <a:rPr lang="es-MX" sz="1600" b="1" dirty="0">
                <a:latin typeface="Calibri" pitchFamily="34" charset="0"/>
                <a:cs typeface="Calibri" pitchFamily="34" charset="0"/>
              </a:rPr>
              <a:t>la capacidad de los seres humanos que nos mueve a hacer cosas de manera intencionada, por encima de las dificultades, los contratiempos y el estado de ánimo. </a:t>
            </a:r>
            <a:br>
              <a:rPr lang="es-MX" sz="1600" b="1" dirty="0">
                <a:latin typeface="Calibri" pitchFamily="34" charset="0"/>
                <a:cs typeface="Calibri" pitchFamily="34" charset="0"/>
              </a:rPr>
            </a:br>
            <a:r>
              <a:rPr lang="es-MX" sz="1600" b="1" dirty="0">
                <a:latin typeface="Calibri" pitchFamily="34" charset="0"/>
                <a:cs typeface="Calibri" pitchFamily="34" charset="0"/>
              </a:rPr>
              <a:t/>
            </a:r>
            <a:br>
              <a:rPr lang="es-MX" sz="1600" b="1" dirty="0">
                <a:latin typeface="Calibri" pitchFamily="34" charset="0"/>
                <a:cs typeface="Calibri" pitchFamily="34" charset="0"/>
              </a:rPr>
            </a:br>
            <a:r>
              <a:rPr lang="es-MX" sz="1600" b="1" dirty="0">
                <a:latin typeface="Calibri" pitchFamily="34" charset="0"/>
                <a:cs typeface="Calibri" pitchFamily="34" charset="0"/>
              </a:rPr>
              <a:t>Todo nuestro actuar se orienta por todo aquello que aparece bueno ante nosotros, desde las actividades recreativas hasta el empeño por mejorar en nuestro trabajo, sacar adelante a la familia y ser cada vez más productivos y eficientes.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3240360" cy="345638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771800" y="26064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Voluntad</a:t>
            </a:r>
            <a:endParaRPr lang="es-MX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6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</TotalTime>
  <Words>33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2013-04-23T14:38:26Z</dcterms:created>
  <dcterms:modified xsi:type="dcterms:W3CDTF">2013-04-23T14:40:48Z</dcterms:modified>
</cp:coreProperties>
</file>