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9745-44DD-489F-97A0-3CF27A2147D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EA99-E970-4659-B83F-5CBFCEF6C918}" type="slidenum">
              <a:rPr lang="es-MX" smtClean="0"/>
              <a:t>‹Nº›</a:t>
            </a:fld>
            <a:endParaRPr lang="es-MX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9745-44DD-489F-97A0-3CF27A2147D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EA99-E970-4659-B83F-5CBFCEF6C91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9745-44DD-489F-97A0-3CF27A2147D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EA99-E970-4659-B83F-5CBFCEF6C91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9745-44DD-489F-97A0-3CF27A2147D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EA99-E970-4659-B83F-5CBFCEF6C91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9745-44DD-489F-97A0-3CF27A2147D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EA99-E970-4659-B83F-5CBFCEF6C918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9745-44DD-489F-97A0-3CF27A2147D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EA99-E970-4659-B83F-5CBFCEF6C91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9745-44DD-489F-97A0-3CF27A2147D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EA99-E970-4659-B83F-5CBFCEF6C91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9745-44DD-489F-97A0-3CF27A2147D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EA99-E970-4659-B83F-5CBFCEF6C91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9745-44DD-489F-97A0-3CF27A2147D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EA99-E970-4659-B83F-5CBFCEF6C91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9745-44DD-489F-97A0-3CF27A2147D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EA99-E970-4659-B83F-5CBFCEF6C918}" type="slidenum">
              <a:rPr lang="es-MX" smtClean="0"/>
              <a:t>‹Nº›</a:t>
            </a:fld>
            <a:endParaRPr lang="es-MX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9745-44DD-489F-97A0-3CF27A2147D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EA99-E970-4659-B83F-5CBFCEF6C918}" type="slidenum">
              <a:rPr lang="es-MX" smtClean="0"/>
              <a:t>‹Nº›</a:t>
            </a:fld>
            <a:endParaRPr lang="es-MX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A19745-44DD-489F-97A0-3CF27A2147D4}" type="datetimeFigureOut">
              <a:rPr lang="es-MX" smtClean="0"/>
              <a:t>14/04/2013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1B4EA99-E970-4659-B83F-5CBFCEF6C918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Como poner una licencia en tu blog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657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Seleccionar el blog en el que queremos insertar la licencia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5901680" cy="442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31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Dar clic en </a:t>
            </a:r>
            <a:r>
              <a:rPr lang="es-MX" dirty="0" smtClean="0">
                <a:solidFill>
                  <a:srgbClr val="FF0000"/>
                </a:solidFill>
              </a:rPr>
              <a:t>nueva entrada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2786"/>
            <a:ext cx="6696744" cy="502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33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Mientras tanto en otra pestaña abrir un servidor y </a:t>
            </a:r>
            <a:r>
              <a:rPr lang="es-MX" dirty="0"/>
              <a:t>entrarse a http://creativecommons.org/choose/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33670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82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Dar clic en </a:t>
            </a:r>
            <a:r>
              <a:rPr lang="es-MX" dirty="0" smtClean="0">
                <a:solidFill>
                  <a:srgbClr val="FF0000"/>
                </a:solidFill>
              </a:rPr>
              <a:t>licenses</a:t>
            </a:r>
            <a:r>
              <a:rPr lang="es-MX" dirty="0" smtClean="0"/>
              <a:t> y de ahí en </a:t>
            </a:r>
            <a:r>
              <a:rPr lang="es-MX" dirty="0" smtClean="0">
                <a:solidFill>
                  <a:srgbClr val="FF0000"/>
                </a:solidFill>
              </a:rPr>
              <a:t>choose a licenses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44570"/>
            <a:ext cx="6696744" cy="502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99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dirty="0" smtClean="0"/>
              <a:t>De ahí nos aparecerá un formulario que debemos llenar según lo que queramos y se pondrá automáticamente la licencia que nosotros decíamos </a:t>
            </a:r>
            <a:endParaRPr lang="es-MX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693767" cy="502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06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No se olvide de aumentar el URL de la pagina de su blog al que desea añadir la licencia </a:t>
            </a:r>
            <a:endParaRPr lang="es-MX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813781" cy="51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617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Al finalizar copie donde </a:t>
            </a:r>
            <a:r>
              <a:rPr lang="es-MX" dirty="0" err="1" smtClean="0"/>
              <a:t>deci</a:t>
            </a:r>
            <a:r>
              <a:rPr lang="es-MX" dirty="0" smtClean="0"/>
              <a:t>  </a:t>
            </a:r>
            <a:r>
              <a:rPr lang="es-MX" dirty="0">
                <a:solidFill>
                  <a:srgbClr val="FF0000"/>
                </a:solidFill>
              </a:rPr>
              <a:t>¡Copie este código para informar a sus visitantes!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844824"/>
            <a:ext cx="5661653" cy="424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15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800" dirty="0" smtClean="0"/>
              <a:t>Pegar el código copiado en la nueva entrada como HTML y al publicarlo en el blog le saldrá la licencia que usted requirió para su blog </a:t>
            </a:r>
            <a:endParaRPr lang="es-MX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621760" cy="496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343990"/>
      </p:ext>
    </p:extLst>
  </p:cSld>
  <p:clrMapOvr>
    <a:masterClrMapping/>
  </p:clrMapOvr>
</p:sld>
</file>

<file path=ppt/theme/theme1.xml><?xml version="1.0" encoding="utf-8"?>
<a:theme xmlns:a="http://schemas.openxmlformats.org/drawingml/2006/main" name="Paja">
  <a:themeElements>
    <a:clrScheme name="Paja">
      <a:dk1>
        <a:sysClr val="windowText" lastClr="4B4B4B"/>
      </a:dk1>
      <a:lt1>
        <a:sysClr val="window" lastClr="F0F0F0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</TotalTime>
  <Words>130</Words>
  <Application>Microsoft Office PowerPoint</Application>
  <PresentationFormat>Presentación en pantalla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Paja</vt:lpstr>
      <vt:lpstr>Como poner una licencia en tu blog</vt:lpstr>
      <vt:lpstr>Seleccionar el blog en el que queremos insertar la licencia</vt:lpstr>
      <vt:lpstr>Dar clic en nueva entrada</vt:lpstr>
      <vt:lpstr>Mientras tanto en otra pestaña abrir un servidor y entrarse a http://creativecommons.org/choose/</vt:lpstr>
      <vt:lpstr>Dar clic en licenses y de ahí en choose a licenses</vt:lpstr>
      <vt:lpstr>De ahí nos aparecerá un formulario que debemos llenar según lo que queramos y se pondrá automáticamente la licencia que nosotros decíamos </vt:lpstr>
      <vt:lpstr>No se olvide de aumentar el URL de la pagina de su blog al que desea añadir la licencia </vt:lpstr>
      <vt:lpstr>Al finalizar copie donde deci  ¡Copie este código para informar a sus visitantes!</vt:lpstr>
      <vt:lpstr>Pegar el código copiado en la nueva entrada como HTML y al publicarlo en el blog le saldrá la licencia que usted requirió para su blog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poner una licencia en tu blog</dc:title>
  <dc:creator>Usuario</dc:creator>
  <cp:lastModifiedBy>Usuario</cp:lastModifiedBy>
  <cp:revision>2</cp:revision>
  <dcterms:created xsi:type="dcterms:W3CDTF">2013-04-14T23:35:59Z</dcterms:created>
  <dcterms:modified xsi:type="dcterms:W3CDTF">2013-04-14T23:55:30Z</dcterms:modified>
</cp:coreProperties>
</file>