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7" autoAdjust="0"/>
  </p:normalViewPr>
  <p:slideViewPr>
    <p:cSldViewPr>
      <p:cViewPr varScale="1">
        <p:scale>
          <a:sx n="72" d="100"/>
          <a:sy n="72" d="100"/>
        </p:scale>
        <p:origin x="-46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C4E75F0-2D0F-44D8-AD1C-0ADFA70C2800}" type="datetimeFigureOut">
              <a:rPr lang="es-ES" smtClean="0"/>
              <a:t>30/04/2013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8E034DD-0925-43D9-A824-CAAF069D62DF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42860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es-E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es-ES" sz="3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es-E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es-ES" sz="36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2290" name="Picture 2" descr="http://spanish.martinvarsavsky.net/wp-content/uploads/2007/06/faceboo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16832"/>
            <a:ext cx="6660232" cy="31197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85720" y="214290"/>
            <a:ext cx="703654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8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Como se creo:</a:t>
            </a:r>
            <a:endParaRPr lang="es-ES" sz="8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14480" y="2214554"/>
            <a:ext cx="55007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El Facebook se creo </a:t>
            </a:r>
            <a:r>
              <a:rPr lang="es-ES" sz="2400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como una versión en línea de los </a:t>
            </a:r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“facebooks” </a:t>
            </a:r>
            <a:r>
              <a:rPr lang="es-ES" sz="2400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de las universidades </a:t>
            </a:r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americanas 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abrió sus puertas a cualquier persona que cuente con una cuenta de correo </a:t>
            </a:r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electrónico</a:t>
            </a:r>
            <a:r>
              <a:rPr lang="es-ES" sz="2400" b="1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  <a:endParaRPr lang="es-ES" sz="2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357166"/>
            <a:ext cx="8314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Significado de </a:t>
            </a:r>
            <a:r>
              <a:rPr lang="es-E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faceb</a:t>
            </a:r>
            <a:r>
              <a:rPr lang="es-ES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ook</a:t>
            </a:r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1538" y="1785926"/>
            <a:ext cx="73581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Además de la red social Facebook, en inglés Facebook es un sustantivo que hace referencia a esos libros donde se ponen fotografías y nombres de personas.</a:t>
            </a:r>
            <a:b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/>
            </a:r>
            <a:b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Por ejemplo, el típico Anuario, donde se ponen todas las fotos de los estudiantes, nombres y sus logros, etc. </a:t>
            </a:r>
            <a:b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endParaRPr lang="es-ES" sz="2400" b="1" dirty="0">
              <a:solidFill>
                <a:schemeClr val="bg1"/>
              </a:solidFill>
              <a:latin typeface="Levenim MT" pitchFamily="2" charset="-79"/>
              <a:cs typeface="Levenim MT" pitchFamily="2" charset="-79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142852"/>
            <a:ext cx="846276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Como es su funcionamiento</a:t>
            </a:r>
            <a:endParaRPr lang="es-ES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7158" y="1357298"/>
            <a:ext cx="735811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Después de crearse una cuenta, el sistema te dirá quiénes de tus contactos de tu libreta de correo electrónico tienen ya un perfil en Facebook . Selecciona aquellos que quieras que estén en tu red de amigos. Facebook les enviará un mail para que confirmen la solicitud de amistad. A continuación, Facebook te sugiere que invites al resto de tus contactos que aún no tengan perfil, a que se lo creen. Te aconsejamos que deselecciones esta lista o hagas clic sobre el botón “ignorar” para poder continuar. </a:t>
            </a:r>
            <a:b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/>
            </a:r>
            <a:b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También puedes localizar tus amigos mediante su dirección de correo electrónico, su nombre o su apellido e invitarlos a apuntarse. </a:t>
            </a:r>
            <a:b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/>
            </a:r>
            <a:b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Una vez que tus amigos te han “aceptado”, tú tendrás acceso a ver su perfil y la información pública que en él haya dispuesto, y ellos podrán hacer lo propio con el tuyo. </a:t>
            </a:r>
            <a:br>
              <a:rPr lang="es-ES" b="1" dirty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>
                <a:solidFill>
                  <a:schemeClr val="accent1"/>
                </a:solidFill>
              </a:rPr>
              <a:t/>
            </a:r>
            <a:br>
              <a:rPr lang="es-ES" b="1" dirty="0">
                <a:solidFill>
                  <a:schemeClr val="accent1"/>
                </a:solidFill>
              </a:rPr>
            </a:br>
            <a:endParaRPr lang="es-E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1429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Herramientas que ofrece </a:t>
            </a:r>
            <a:r>
              <a:rPr lang="es-E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facebook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85918" y="2214554"/>
            <a:ext cx="61436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Unas de las herramientas mas importantes en la red social de Facebook </a:t>
            </a:r>
          </a:p>
          <a:p>
            <a:r>
              <a:rPr lang="es-ES" sz="2400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Son la de la búsqueda y de sugerencia de amigos </a:t>
            </a:r>
            <a:endParaRPr lang="es-ES" sz="2400" b="1" dirty="0">
              <a:solidFill>
                <a:schemeClr val="bg1"/>
              </a:solidFill>
              <a:latin typeface="Levenim MT" pitchFamily="2" charset="-79"/>
              <a:cs typeface="Levenim MT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14290"/>
            <a:ext cx="929373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Como es el manejo de la comunicación de </a:t>
            </a:r>
          </a:p>
          <a:p>
            <a:pPr algn="ctr"/>
            <a:r>
              <a:rPr lang="es-E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Esta red</a:t>
            </a:r>
            <a:endParaRPr lang="es-E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7158" y="3286124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Facebook </a:t>
            </a:r>
            <a:r>
              <a:rPr lang="es-ES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es muy fácil de manejar te mete en facebook.com </a:t>
            </a:r>
            <a:br>
              <a:rPr lang="es-ES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</a:br>
            <a:r>
              <a:rPr lang="es-ES" b="1" dirty="0" smtClean="0">
                <a:solidFill>
                  <a:schemeClr val="bg1"/>
                </a:solidFill>
                <a:latin typeface="Levenim MT" pitchFamily="2" charset="-79"/>
                <a:cs typeface="Levenim MT" pitchFamily="2" charset="-79"/>
              </a:rPr>
              <a:t>ingresas tu MSN con el que te inscribiste y tu password y pones iniciar sesión ( si es tu computador pon recordar contraseña para que no la tengas que volver a poner, pero si estas un ciber no pongas recordar porque cualquier persona te puede robar la cuenta) cuando ingresas a Facebook apareces en la primera pagina (inicio) donde aparecen noticias como por ejemplo '' 9 de tus amigos han cambiado la foto de perfil'' y te aparecen las fotos o '‘ Juanito Pérez ha escrito en el muro de juanita Pérez o en el muro del grupo juanitos xDD </a:t>
            </a:r>
            <a:r>
              <a:rPr lang="es-ES" b="1" dirty="0" smtClean="0">
                <a:solidFill>
                  <a:schemeClr val="accent1"/>
                </a:solidFill>
                <a:latin typeface="Levenim MT" pitchFamily="2" charset="-79"/>
                <a:cs typeface="Levenim MT" pitchFamily="2" charset="-79"/>
              </a:rPr>
              <a:t/>
            </a:r>
            <a:br>
              <a:rPr lang="es-ES" b="1" dirty="0" smtClean="0">
                <a:solidFill>
                  <a:schemeClr val="accent1"/>
                </a:solidFill>
                <a:latin typeface="Levenim MT" pitchFamily="2" charset="-79"/>
                <a:cs typeface="Levenim MT" pitchFamily="2" charset="-79"/>
              </a:rPr>
            </a:br>
            <a:endParaRPr lang="es-ES" b="1" dirty="0">
              <a:solidFill>
                <a:schemeClr val="accent1"/>
              </a:solidFill>
              <a:latin typeface="Levenim MT" pitchFamily="2" charset="-79"/>
              <a:cs typeface="Levenim MT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4B4B4B"/>
      </a:dk1>
      <a:lt1>
        <a:sysClr val="window" lastClr="F0F0F0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52</TotalTime>
  <Words>214</Words>
  <Application>Microsoft Office PowerPoint</Application>
  <PresentationFormat>Presentación en pantalla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Paja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6</cp:revision>
  <dcterms:created xsi:type="dcterms:W3CDTF">2010-10-25T19:03:20Z</dcterms:created>
  <dcterms:modified xsi:type="dcterms:W3CDTF">2013-05-01T02:06:54Z</dcterms:modified>
</cp:coreProperties>
</file>