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4" r:id="rId7"/>
    <p:sldId id="262" r:id="rId8"/>
    <p:sldId id="265" r:id="rId9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2" d="100"/>
          <a:sy n="52" d="100"/>
        </p:scale>
        <p:origin x="-121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039F32-3BB3-41A2-9B29-B903AD7EF8B2}" type="doc">
      <dgm:prSet loTypeId="urn:microsoft.com/office/officeart/2005/8/layout/cycle4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s-PA"/>
        </a:p>
      </dgm:t>
    </dgm:pt>
    <dgm:pt modelId="{FE94C1A5-2234-486C-8796-73702C0AC55A}">
      <dgm:prSet phldrT="[Texto]"/>
      <dgm:spPr/>
      <dgm:t>
        <a:bodyPr/>
        <a:lstStyle/>
        <a:p>
          <a:r>
            <a:rPr lang="es-PA" dirty="0" smtClean="0"/>
            <a:t>Quieren recibir la información de forma ágil e inmediata</a:t>
          </a:r>
          <a:endParaRPr lang="es-PA" dirty="0"/>
        </a:p>
      </dgm:t>
    </dgm:pt>
    <dgm:pt modelId="{A8077F7A-0AF4-4B58-B3AE-B97C1EA643F2}" type="parTrans" cxnId="{E6071DA1-467F-4957-98E1-0C29E264F196}">
      <dgm:prSet/>
      <dgm:spPr/>
      <dgm:t>
        <a:bodyPr/>
        <a:lstStyle/>
        <a:p>
          <a:endParaRPr lang="es-PA"/>
        </a:p>
      </dgm:t>
    </dgm:pt>
    <dgm:pt modelId="{B5E8083C-6F1C-43D2-84D6-BD6F79ADB1F6}" type="sibTrans" cxnId="{E6071DA1-467F-4957-98E1-0C29E264F196}">
      <dgm:prSet/>
      <dgm:spPr/>
      <dgm:t>
        <a:bodyPr/>
        <a:lstStyle/>
        <a:p>
          <a:endParaRPr lang="es-PA"/>
        </a:p>
      </dgm:t>
    </dgm:pt>
    <dgm:pt modelId="{1F619795-0F27-48EA-BFEB-F1FCF3701612}">
      <dgm:prSet phldrT="[Texto]" custT="1"/>
      <dgm:spPr/>
      <dgm:t>
        <a:bodyPr/>
        <a:lstStyle/>
        <a:p>
          <a:r>
            <a:rPr lang="es-PA" sz="1050" dirty="0" smtClean="0"/>
            <a:t>Se sienten atraídos por multitareas y procesos paralelos.</a:t>
          </a:r>
          <a:endParaRPr lang="es-PA" sz="1050" dirty="0"/>
        </a:p>
      </dgm:t>
    </dgm:pt>
    <dgm:pt modelId="{CFB3C496-0953-444C-8C7C-8BA85D88A6AE}" type="parTrans" cxnId="{FFF48580-BA0D-42C8-8031-B8AF8CEF9F2A}">
      <dgm:prSet/>
      <dgm:spPr/>
      <dgm:t>
        <a:bodyPr/>
        <a:lstStyle/>
        <a:p>
          <a:endParaRPr lang="es-PA"/>
        </a:p>
      </dgm:t>
    </dgm:pt>
    <dgm:pt modelId="{6C9CB7DB-23F2-4C28-8991-C77E9BBB9E7B}" type="sibTrans" cxnId="{FFF48580-BA0D-42C8-8031-B8AF8CEF9F2A}">
      <dgm:prSet/>
      <dgm:spPr/>
      <dgm:t>
        <a:bodyPr/>
        <a:lstStyle/>
        <a:p>
          <a:endParaRPr lang="es-PA"/>
        </a:p>
      </dgm:t>
    </dgm:pt>
    <dgm:pt modelId="{5796E089-6595-48BB-858E-081387501BA5}">
      <dgm:prSet phldrT="[Texto]"/>
      <dgm:spPr/>
      <dgm:t>
        <a:bodyPr/>
        <a:lstStyle/>
        <a:p>
          <a:r>
            <a:rPr lang="es-PA" dirty="0" smtClean="0"/>
            <a:t>Prefieren moverse dentro de lo conocido</a:t>
          </a:r>
          <a:endParaRPr lang="es-PA" dirty="0"/>
        </a:p>
      </dgm:t>
    </dgm:pt>
    <dgm:pt modelId="{13539956-6E7F-462C-8298-ECF845ECA889}" type="parTrans" cxnId="{BE06572E-455A-4A26-AA48-9D15CFB657BA}">
      <dgm:prSet/>
      <dgm:spPr/>
      <dgm:t>
        <a:bodyPr/>
        <a:lstStyle/>
        <a:p>
          <a:endParaRPr lang="es-PA"/>
        </a:p>
      </dgm:t>
    </dgm:pt>
    <dgm:pt modelId="{1436B6AA-3A38-4A02-925A-A38645C22036}" type="sibTrans" cxnId="{BE06572E-455A-4A26-AA48-9D15CFB657BA}">
      <dgm:prSet/>
      <dgm:spPr/>
      <dgm:t>
        <a:bodyPr/>
        <a:lstStyle/>
        <a:p>
          <a:endParaRPr lang="es-PA"/>
        </a:p>
      </dgm:t>
    </dgm:pt>
    <dgm:pt modelId="{B4D903DA-D4D8-45F6-A2C1-13E138D8B183}">
      <dgm:prSet phldrT="[Texto]"/>
      <dgm:spPr/>
      <dgm:t>
        <a:bodyPr/>
        <a:lstStyle/>
        <a:p>
          <a:r>
            <a:rPr lang="es-PA" dirty="0" smtClean="0"/>
            <a:t>Se inclinan por los accesos al azar (desde hipertextos).</a:t>
          </a:r>
          <a:endParaRPr lang="es-PA" dirty="0"/>
        </a:p>
      </dgm:t>
    </dgm:pt>
    <dgm:pt modelId="{9DD7078E-05C8-44D6-BD87-8EBAA0CB9C5D}" type="parTrans" cxnId="{8AA7DA0F-CDA7-408D-A0C0-A2FF44C827CD}">
      <dgm:prSet/>
      <dgm:spPr/>
      <dgm:t>
        <a:bodyPr/>
        <a:lstStyle/>
        <a:p>
          <a:endParaRPr lang="es-PA"/>
        </a:p>
      </dgm:t>
    </dgm:pt>
    <dgm:pt modelId="{93E7FDB8-F5B4-4732-A8CE-265A44140649}" type="sibTrans" cxnId="{8AA7DA0F-CDA7-408D-A0C0-A2FF44C827CD}">
      <dgm:prSet/>
      <dgm:spPr/>
      <dgm:t>
        <a:bodyPr/>
        <a:lstStyle/>
        <a:p>
          <a:endParaRPr lang="es-PA"/>
        </a:p>
      </dgm:t>
    </dgm:pt>
    <dgm:pt modelId="{E62596CD-9A6D-46F1-857B-902EED71952B}">
      <dgm:prSet phldrT="[Texto]"/>
      <dgm:spPr/>
      <dgm:t>
        <a:bodyPr/>
        <a:lstStyle/>
        <a:p>
          <a:r>
            <a:rPr lang="es-PA" dirty="0" smtClean="0"/>
            <a:t>Tienen la conciencia de que van progresando, lo cual les reporta satisfacción y recompensa inmediatas.</a:t>
          </a:r>
          <a:endParaRPr lang="es-PA" dirty="0"/>
        </a:p>
      </dgm:t>
    </dgm:pt>
    <dgm:pt modelId="{5D35E353-7A1D-48BB-8F70-B603952DBED8}" type="parTrans" cxnId="{146550DA-CEC6-4478-A10A-E405C0989D32}">
      <dgm:prSet/>
      <dgm:spPr/>
      <dgm:t>
        <a:bodyPr/>
        <a:lstStyle/>
        <a:p>
          <a:endParaRPr lang="es-PA"/>
        </a:p>
      </dgm:t>
    </dgm:pt>
    <dgm:pt modelId="{A97859D7-EF3B-4AB3-BCB3-EA1ADF93E166}" type="sibTrans" cxnId="{146550DA-CEC6-4478-A10A-E405C0989D32}">
      <dgm:prSet/>
      <dgm:spPr/>
      <dgm:t>
        <a:bodyPr/>
        <a:lstStyle/>
        <a:p>
          <a:endParaRPr lang="es-PA"/>
        </a:p>
      </dgm:t>
    </dgm:pt>
    <dgm:pt modelId="{ACC83318-1E06-4B5E-8F5E-26EC74D509E8}">
      <dgm:prSet phldrT="[Texto]"/>
      <dgm:spPr/>
      <dgm:t>
        <a:bodyPr/>
        <a:lstStyle/>
        <a:p>
          <a:endParaRPr lang="es-PA" dirty="0"/>
        </a:p>
      </dgm:t>
    </dgm:pt>
    <dgm:pt modelId="{99D55D41-E6F7-4CD5-8397-3B8AEE7A4BE7}" type="parTrans" cxnId="{043E4613-66BB-4B67-8D5E-83DEC64B8F83}">
      <dgm:prSet/>
      <dgm:spPr/>
      <dgm:t>
        <a:bodyPr/>
        <a:lstStyle/>
        <a:p>
          <a:endParaRPr lang="es-PA"/>
        </a:p>
      </dgm:t>
    </dgm:pt>
    <dgm:pt modelId="{A83DB00D-F3EF-42BA-9325-94F78C195802}" type="sibTrans" cxnId="{043E4613-66BB-4B67-8D5E-83DEC64B8F83}">
      <dgm:prSet/>
      <dgm:spPr/>
      <dgm:t>
        <a:bodyPr/>
        <a:lstStyle/>
        <a:p>
          <a:endParaRPr lang="es-PA"/>
        </a:p>
      </dgm:t>
    </dgm:pt>
    <dgm:pt modelId="{80208110-1E59-4809-AFCC-EC5DF40C61B8}">
      <dgm:prSet phldrT="[Texto]"/>
      <dgm:spPr/>
      <dgm:t>
        <a:bodyPr/>
        <a:lstStyle/>
        <a:p>
          <a:r>
            <a:rPr lang="es-PA" dirty="0" smtClean="0"/>
            <a:t>Funcionan mejor y rinden más cuando trabajan en Red</a:t>
          </a:r>
          <a:endParaRPr lang="es-PA" dirty="0"/>
        </a:p>
      </dgm:t>
    </dgm:pt>
    <dgm:pt modelId="{F129C70C-50BE-4D03-9D47-0A85DD9B99E5}" type="parTrans" cxnId="{46C30F66-E173-4602-9C11-E674579207D4}">
      <dgm:prSet/>
      <dgm:spPr/>
      <dgm:t>
        <a:bodyPr/>
        <a:lstStyle/>
        <a:p>
          <a:endParaRPr lang="es-PA"/>
        </a:p>
      </dgm:t>
    </dgm:pt>
    <dgm:pt modelId="{2EA45631-CA66-4486-B003-26B49AA3F006}" type="sibTrans" cxnId="{46C30F66-E173-4602-9C11-E674579207D4}">
      <dgm:prSet/>
      <dgm:spPr/>
      <dgm:t>
        <a:bodyPr/>
        <a:lstStyle/>
        <a:p>
          <a:endParaRPr lang="es-PA"/>
        </a:p>
      </dgm:t>
    </dgm:pt>
    <dgm:pt modelId="{EE904756-44DB-415C-B59E-A4D628C97DD7}">
      <dgm:prSet phldrT="[Texto]"/>
      <dgm:spPr/>
      <dgm:t>
        <a:bodyPr/>
        <a:lstStyle/>
        <a:p>
          <a:endParaRPr lang="es-PA" dirty="0"/>
        </a:p>
      </dgm:t>
    </dgm:pt>
    <dgm:pt modelId="{3296BD9D-9A9C-471F-8E2C-2CCAE09C7700}" type="parTrans" cxnId="{4FFAE85F-6D24-4A77-9150-65AFC578C85C}">
      <dgm:prSet/>
      <dgm:spPr/>
      <dgm:t>
        <a:bodyPr/>
        <a:lstStyle/>
        <a:p>
          <a:endParaRPr lang="es-PA"/>
        </a:p>
      </dgm:t>
    </dgm:pt>
    <dgm:pt modelId="{12490514-FF55-4B4D-A5B3-B941F05440D0}" type="sibTrans" cxnId="{4FFAE85F-6D24-4A77-9150-65AFC578C85C}">
      <dgm:prSet/>
      <dgm:spPr/>
      <dgm:t>
        <a:bodyPr/>
        <a:lstStyle/>
        <a:p>
          <a:endParaRPr lang="es-PA"/>
        </a:p>
      </dgm:t>
    </dgm:pt>
    <dgm:pt modelId="{014DDD32-5AD4-41CF-907D-12FA21CA80D8}">
      <dgm:prSet phldrT="[Texto]"/>
      <dgm:spPr/>
      <dgm:t>
        <a:bodyPr/>
        <a:lstStyle/>
        <a:p>
          <a:endParaRPr lang="es-PA" sz="900" dirty="0"/>
        </a:p>
      </dgm:t>
    </dgm:pt>
    <dgm:pt modelId="{06C50BCA-F3DD-42D0-A464-CD0132E1B28A}" type="parTrans" cxnId="{47CF1F47-0A23-4EC5-9FF8-B51E8979984D}">
      <dgm:prSet/>
      <dgm:spPr/>
      <dgm:t>
        <a:bodyPr/>
        <a:lstStyle/>
        <a:p>
          <a:endParaRPr lang="es-PA"/>
        </a:p>
      </dgm:t>
    </dgm:pt>
    <dgm:pt modelId="{00F4B5EB-43DD-4D02-87EC-32FB82BC92B9}" type="sibTrans" cxnId="{47CF1F47-0A23-4EC5-9FF8-B51E8979984D}">
      <dgm:prSet/>
      <dgm:spPr/>
      <dgm:t>
        <a:bodyPr/>
        <a:lstStyle/>
        <a:p>
          <a:endParaRPr lang="es-PA"/>
        </a:p>
      </dgm:t>
    </dgm:pt>
    <dgm:pt modelId="{09C712AE-F6FA-4F9E-80CD-5ECF9106C8A5}">
      <dgm:prSet custT="1"/>
      <dgm:spPr/>
      <dgm:t>
        <a:bodyPr/>
        <a:lstStyle/>
        <a:p>
          <a:r>
            <a:rPr lang="es-PA" sz="1050" dirty="0" smtClean="0"/>
            <a:t>Prefieren instruirse de forma lúdica a embarcarse en el rigor del el trabajo tradicional.</a:t>
          </a:r>
          <a:endParaRPr lang="es-PA" sz="1050" dirty="0"/>
        </a:p>
      </dgm:t>
    </dgm:pt>
    <dgm:pt modelId="{A282272C-077E-4C0B-8340-A7DE9CE80EF9}" type="parTrans" cxnId="{3ABBED2A-EF8D-4426-89AA-4E3EAF98D9B7}">
      <dgm:prSet/>
      <dgm:spPr/>
      <dgm:t>
        <a:bodyPr/>
        <a:lstStyle/>
        <a:p>
          <a:endParaRPr lang="es-PA"/>
        </a:p>
      </dgm:t>
    </dgm:pt>
    <dgm:pt modelId="{F64C68F2-2D58-4337-8C3D-F19067DDBF60}" type="sibTrans" cxnId="{3ABBED2A-EF8D-4426-89AA-4E3EAF98D9B7}">
      <dgm:prSet/>
      <dgm:spPr/>
      <dgm:t>
        <a:bodyPr/>
        <a:lstStyle/>
        <a:p>
          <a:endParaRPr lang="es-PA"/>
        </a:p>
      </dgm:t>
    </dgm:pt>
    <dgm:pt modelId="{432453A7-D63D-4A5F-9EBF-DE4372E6E7A6}">
      <dgm:prSet phldrT="[Texto]"/>
      <dgm:spPr/>
      <dgm:t>
        <a:bodyPr/>
        <a:lstStyle/>
        <a:p>
          <a:r>
            <a:rPr lang="es-PA" dirty="0" smtClean="0"/>
            <a:t>Por su forma de aprender, que a ellos les enseñaron</a:t>
          </a:r>
          <a:endParaRPr lang="es-PA" dirty="0"/>
        </a:p>
      </dgm:t>
    </dgm:pt>
    <dgm:pt modelId="{D23609F2-33E3-4218-93AB-7A0E939CEDFE}" type="sibTrans" cxnId="{D44737DA-C3E5-4360-A352-E3AAFBA4C7FF}">
      <dgm:prSet/>
      <dgm:spPr/>
      <dgm:t>
        <a:bodyPr/>
        <a:lstStyle/>
        <a:p>
          <a:endParaRPr lang="es-PA"/>
        </a:p>
      </dgm:t>
    </dgm:pt>
    <dgm:pt modelId="{26D2D678-70E5-43A7-85AB-3AFE8B23A6D4}" type="parTrans" cxnId="{D44737DA-C3E5-4360-A352-E3AAFBA4C7FF}">
      <dgm:prSet/>
      <dgm:spPr/>
      <dgm:t>
        <a:bodyPr/>
        <a:lstStyle/>
        <a:p>
          <a:endParaRPr lang="es-PA"/>
        </a:p>
      </dgm:t>
    </dgm:pt>
    <dgm:pt modelId="{462FCB28-0E43-44E3-AECF-AAA3E107F1A4}">
      <dgm:prSet phldrT="[Texto]"/>
      <dgm:spPr/>
      <dgm:t>
        <a:bodyPr/>
        <a:lstStyle/>
        <a:p>
          <a:r>
            <a:rPr lang="es-PA" dirty="0" smtClean="0"/>
            <a:t>Los inmigrantes no parecen valorar</a:t>
          </a:r>
          <a:endParaRPr lang="es-PA" dirty="0"/>
        </a:p>
      </dgm:t>
    </dgm:pt>
    <dgm:pt modelId="{47FA7F8F-0E4F-4EDB-8C94-B9614BCD4028}" type="sibTrans" cxnId="{38403E27-DBB1-4C49-A7D9-03CEFBE176FE}">
      <dgm:prSet/>
      <dgm:spPr/>
      <dgm:t>
        <a:bodyPr/>
        <a:lstStyle/>
        <a:p>
          <a:endParaRPr lang="es-PA"/>
        </a:p>
      </dgm:t>
    </dgm:pt>
    <dgm:pt modelId="{6553C365-32EF-4FA8-815C-E39AC781A561}" type="parTrans" cxnId="{38403E27-DBB1-4C49-A7D9-03CEFBE176FE}">
      <dgm:prSet/>
      <dgm:spPr/>
      <dgm:t>
        <a:bodyPr/>
        <a:lstStyle/>
        <a:p>
          <a:endParaRPr lang="es-PA"/>
        </a:p>
      </dgm:t>
    </dgm:pt>
    <dgm:pt modelId="{72A94AAA-62D1-4D9B-AA7A-627190938F0B}">
      <dgm:prSet phldrT="[Texto]"/>
      <dgm:spPr/>
      <dgm:t>
        <a:bodyPr/>
        <a:lstStyle/>
        <a:p>
          <a:r>
            <a:rPr lang="es-PA" dirty="0" smtClean="0"/>
            <a:t>Las habilidades de los nativos</a:t>
          </a:r>
          <a:endParaRPr lang="es-PA" dirty="0"/>
        </a:p>
      </dgm:t>
    </dgm:pt>
    <dgm:pt modelId="{0265158A-D01A-475A-8A70-5FC01C030590}" type="sibTrans" cxnId="{55D1FEFA-CEBF-4E3B-8FAC-BBD7BC1BB70A}">
      <dgm:prSet/>
      <dgm:spPr/>
      <dgm:t>
        <a:bodyPr/>
        <a:lstStyle/>
        <a:p>
          <a:endParaRPr lang="es-PA"/>
        </a:p>
      </dgm:t>
    </dgm:pt>
    <dgm:pt modelId="{A9479C5E-71A7-486A-B958-81676B53A26D}" type="parTrans" cxnId="{55D1FEFA-CEBF-4E3B-8FAC-BBD7BC1BB70A}">
      <dgm:prSet/>
      <dgm:spPr/>
      <dgm:t>
        <a:bodyPr/>
        <a:lstStyle/>
        <a:p>
          <a:endParaRPr lang="es-PA"/>
        </a:p>
      </dgm:t>
    </dgm:pt>
    <dgm:pt modelId="{4ADA8504-CCED-4742-91C3-DAE62D3BEF3F}" type="pres">
      <dgm:prSet presAssocID="{06039F32-3BB3-41A2-9B29-B903AD7EF8B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385BE731-4FDB-4E15-B380-E212405D44C0}" type="pres">
      <dgm:prSet presAssocID="{06039F32-3BB3-41A2-9B29-B903AD7EF8B2}" presName="children" presStyleCnt="0"/>
      <dgm:spPr/>
    </dgm:pt>
    <dgm:pt modelId="{101211F0-7F4C-4CA7-97FD-0DBA91D71110}" type="pres">
      <dgm:prSet presAssocID="{06039F32-3BB3-41A2-9B29-B903AD7EF8B2}" presName="child1group" presStyleCnt="0"/>
      <dgm:spPr/>
    </dgm:pt>
    <dgm:pt modelId="{94A2ACF2-A347-46AF-BE89-25227E712E9F}" type="pres">
      <dgm:prSet presAssocID="{06039F32-3BB3-41A2-9B29-B903AD7EF8B2}" presName="child1" presStyleLbl="bgAcc1" presStyleIdx="0" presStyleCnt="4"/>
      <dgm:spPr/>
      <dgm:t>
        <a:bodyPr/>
        <a:lstStyle/>
        <a:p>
          <a:endParaRPr lang="es-PA"/>
        </a:p>
      </dgm:t>
    </dgm:pt>
    <dgm:pt modelId="{7B90F685-8A31-4922-BA73-3546386DEF2D}" type="pres">
      <dgm:prSet presAssocID="{06039F32-3BB3-41A2-9B29-B903AD7EF8B2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9571F11A-93CA-491F-97A3-F4E524C79460}" type="pres">
      <dgm:prSet presAssocID="{06039F32-3BB3-41A2-9B29-B903AD7EF8B2}" presName="child2group" presStyleCnt="0"/>
      <dgm:spPr/>
    </dgm:pt>
    <dgm:pt modelId="{3EF22FB0-28B4-4C5F-A296-4680D60DEBC9}" type="pres">
      <dgm:prSet presAssocID="{06039F32-3BB3-41A2-9B29-B903AD7EF8B2}" presName="child2" presStyleLbl="bgAcc1" presStyleIdx="1" presStyleCnt="4"/>
      <dgm:spPr/>
      <dgm:t>
        <a:bodyPr/>
        <a:lstStyle/>
        <a:p>
          <a:endParaRPr lang="es-PA"/>
        </a:p>
      </dgm:t>
    </dgm:pt>
    <dgm:pt modelId="{C8802C70-7DDD-407B-B119-A37E4200155F}" type="pres">
      <dgm:prSet presAssocID="{06039F32-3BB3-41A2-9B29-B903AD7EF8B2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7F0A3978-6447-426D-9A24-870DC030A229}" type="pres">
      <dgm:prSet presAssocID="{06039F32-3BB3-41A2-9B29-B903AD7EF8B2}" presName="child3group" presStyleCnt="0"/>
      <dgm:spPr/>
    </dgm:pt>
    <dgm:pt modelId="{CD20AE3E-D6C8-4B12-8AC5-0C68E6755F52}" type="pres">
      <dgm:prSet presAssocID="{06039F32-3BB3-41A2-9B29-B903AD7EF8B2}" presName="child3" presStyleLbl="bgAcc1" presStyleIdx="2" presStyleCnt="4"/>
      <dgm:spPr/>
      <dgm:t>
        <a:bodyPr/>
        <a:lstStyle/>
        <a:p>
          <a:endParaRPr lang="es-PA"/>
        </a:p>
      </dgm:t>
    </dgm:pt>
    <dgm:pt modelId="{18EC3505-F7F7-478D-9302-78C8E300CD33}" type="pres">
      <dgm:prSet presAssocID="{06039F32-3BB3-41A2-9B29-B903AD7EF8B2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DD0E54DC-FC0B-4642-985E-60C1D3E47093}" type="pres">
      <dgm:prSet presAssocID="{06039F32-3BB3-41A2-9B29-B903AD7EF8B2}" presName="child4group" presStyleCnt="0"/>
      <dgm:spPr/>
    </dgm:pt>
    <dgm:pt modelId="{93189C59-86E8-4541-8E8F-4C0F9C438344}" type="pres">
      <dgm:prSet presAssocID="{06039F32-3BB3-41A2-9B29-B903AD7EF8B2}" presName="child4" presStyleLbl="bgAcc1" presStyleIdx="3" presStyleCnt="4"/>
      <dgm:spPr/>
      <dgm:t>
        <a:bodyPr/>
        <a:lstStyle/>
        <a:p>
          <a:endParaRPr lang="es-PA"/>
        </a:p>
      </dgm:t>
    </dgm:pt>
    <dgm:pt modelId="{3668CDC1-3A28-4747-BF5B-5152A30BF77C}" type="pres">
      <dgm:prSet presAssocID="{06039F32-3BB3-41A2-9B29-B903AD7EF8B2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A27A06D8-6B02-428F-A195-C748829E5067}" type="pres">
      <dgm:prSet presAssocID="{06039F32-3BB3-41A2-9B29-B903AD7EF8B2}" presName="childPlaceholder" presStyleCnt="0"/>
      <dgm:spPr/>
    </dgm:pt>
    <dgm:pt modelId="{1972B79B-E64C-4A12-9C15-282B7C82BF13}" type="pres">
      <dgm:prSet presAssocID="{06039F32-3BB3-41A2-9B29-B903AD7EF8B2}" presName="circle" presStyleCnt="0"/>
      <dgm:spPr/>
    </dgm:pt>
    <dgm:pt modelId="{21D5A9A6-2C06-484F-B537-4F064D8BA1DF}" type="pres">
      <dgm:prSet presAssocID="{06039F32-3BB3-41A2-9B29-B903AD7EF8B2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B2606948-A7F8-424A-B960-ACC3C0D9581F}" type="pres">
      <dgm:prSet presAssocID="{06039F32-3BB3-41A2-9B29-B903AD7EF8B2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FF8022BB-E56C-4E0C-8AA1-5E49BD4BF7AB}" type="pres">
      <dgm:prSet presAssocID="{06039F32-3BB3-41A2-9B29-B903AD7EF8B2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BA08AF06-AD09-4066-AD7C-969D76010B71}" type="pres">
      <dgm:prSet presAssocID="{06039F32-3BB3-41A2-9B29-B903AD7EF8B2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F3090608-3602-4711-84CD-708A033E417E}" type="pres">
      <dgm:prSet presAssocID="{06039F32-3BB3-41A2-9B29-B903AD7EF8B2}" presName="quadrantPlaceholder" presStyleCnt="0"/>
      <dgm:spPr/>
    </dgm:pt>
    <dgm:pt modelId="{70DA81CE-8388-4E68-99EE-EAE8E31E30D1}" type="pres">
      <dgm:prSet presAssocID="{06039F32-3BB3-41A2-9B29-B903AD7EF8B2}" presName="center1" presStyleLbl="fgShp" presStyleIdx="0" presStyleCnt="2"/>
      <dgm:spPr/>
    </dgm:pt>
    <dgm:pt modelId="{C2330E7F-9B17-4A0E-BAE9-9AA4C5D94C53}" type="pres">
      <dgm:prSet presAssocID="{06039F32-3BB3-41A2-9B29-B903AD7EF8B2}" presName="center2" presStyleLbl="fgShp" presStyleIdx="1" presStyleCnt="2"/>
      <dgm:spPr/>
    </dgm:pt>
  </dgm:ptLst>
  <dgm:cxnLst>
    <dgm:cxn modelId="{845EF42A-5DC7-4A31-92F8-B177ABEB07F9}" type="presOf" srcId="{FE94C1A5-2234-486C-8796-73702C0AC55A}" destId="{7B90F685-8A31-4922-BA73-3546386DEF2D}" srcOrd="1" destOrd="0" presId="urn:microsoft.com/office/officeart/2005/8/layout/cycle4"/>
    <dgm:cxn modelId="{4FFAE85F-6D24-4A77-9150-65AFC578C85C}" srcId="{462FCB28-0E43-44E3-AECF-AAA3E107F1A4}" destId="{EE904756-44DB-415C-B59E-A4D628C97DD7}" srcOrd="1" destOrd="0" parTransId="{3296BD9D-9A9C-471F-8E2C-2CCAE09C7700}" sibTransId="{12490514-FF55-4B4D-A5B3-B941F05440D0}"/>
    <dgm:cxn modelId="{27643A89-A6E3-4689-BA04-0A423066473E}" type="presOf" srcId="{1F619795-0F27-48EA-BFEB-F1FCF3701612}" destId="{C8802C70-7DDD-407B-B119-A37E4200155F}" srcOrd="1" destOrd="0" presId="urn:microsoft.com/office/officeart/2005/8/layout/cycle4"/>
    <dgm:cxn modelId="{502F332A-0270-474E-9FD7-FC7429B02F1E}" type="presOf" srcId="{432453A7-D63D-4A5F-9EBF-DE4372E6E7A6}" destId="{BA08AF06-AD09-4066-AD7C-969D76010B71}" srcOrd="0" destOrd="0" presId="urn:microsoft.com/office/officeart/2005/8/layout/cycle4"/>
    <dgm:cxn modelId="{3E406C6C-9564-40EB-9DC4-421B73127C99}" type="presOf" srcId="{E62596CD-9A6D-46F1-857B-902EED71952B}" destId="{93189C59-86E8-4541-8E8F-4C0F9C438344}" srcOrd="0" destOrd="0" presId="urn:microsoft.com/office/officeart/2005/8/layout/cycle4"/>
    <dgm:cxn modelId="{9732C98F-BC6F-4E86-8632-4E819E7F3A7F}" type="presOf" srcId="{EE904756-44DB-415C-B59E-A4D628C97DD7}" destId="{7B90F685-8A31-4922-BA73-3546386DEF2D}" srcOrd="1" destOrd="1" presId="urn:microsoft.com/office/officeart/2005/8/layout/cycle4"/>
    <dgm:cxn modelId="{C3C3FDA0-6956-4E3C-B927-31DBC30016DE}" type="presOf" srcId="{1F619795-0F27-48EA-BFEB-F1FCF3701612}" destId="{3EF22FB0-28B4-4C5F-A296-4680D60DEBC9}" srcOrd="0" destOrd="0" presId="urn:microsoft.com/office/officeart/2005/8/layout/cycle4"/>
    <dgm:cxn modelId="{164FC619-815B-4680-9849-42BEEEBDBBC7}" type="presOf" srcId="{EE904756-44DB-415C-B59E-A4D628C97DD7}" destId="{94A2ACF2-A347-46AF-BE89-25227E712E9F}" srcOrd="0" destOrd="1" presId="urn:microsoft.com/office/officeart/2005/8/layout/cycle4"/>
    <dgm:cxn modelId="{47CF1F47-0A23-4EC5-9FF8-B51E8979984D}" srcId="{72A94AAA-62D1-4D9B-AA7A-627190938F0B}" destId="{014DDD32-5AD4-41CF-907D-12FA21CA80D8}" srcOrd="2" destOrd="0" parTransId="{06C50BCA-F3DD-42D0-A464-CD0132E1B28A}" sibTransId="{00F4B5EB-43DD-4D02-87EC-32FB82BC92B9}"/>
    <dgm:cxn modelId="{8AA7DA0F-CDA7-408D-A0C0-A2FF44C827CD}" srcId="{5796E089-6595-48BB-858E-081387501BA5}" destId="{B4D903DA-D4D8-45F6-A2C1-13E138D8B183}" srcOrd="1" destOrd="0" parTransId="{9DD7078E-05C8-44D6-BD87-8EBAA0CB9C5D}" sibTransId="{93E7FDB8-F5B4-4732-A8CE-265A44140649}"/>
    <dgm:cxn modelId="{A169DF0F-603C-4B5E-A20A-DA00DA5C0E41}" type="presOf" srcId="{B4D903DA-D4D8-45F6-A2C1-13E138D8B183}" destId="{18EC3505-F7F7-478D-9302-78C8E300CD33}" srcOrd="1" destOrd="1" presId="urn:microsoft.com/office/officeart/2005/8/layout/cycle4"/>
    <dgm:cxn modelId="{F7ED6316-85A0-4CB6-A4FC-D71EB28CA2E1}" type="presOf" srcId="{80208110-1E59-4809-AFCC-EC5DF40C61B8}" destId="{7B90F685-8A31-4922-BA73-3546386DEF2D}" srcOrd="1" destOrd="2" presId="urn:microsoft.com/office/officeart/2005/8/layout/cycle4"/>
    <dgm:cxn modelId="{3ABBED2A-EF8D-4426-89AA-4E3EAF98D9B7}" srcId="{72A94AAA-62D1-4D9B-AA7A-627190938F0B}" destId="{09C712AE-F6FA-4F9E-80CD-5ECF9106C8A5}" srcOrd="1" destOrd="0" parTransId="{A282272C-077E-4C0B-8340-A7DE9CE80EF9}" sibTransId="{F64C68F2-2D58-4337-8C3D-F19067DDBF60}"/>
    <dgm:cxn modelId="{9AA551AA-E9D1-426D-B270-A05ADE612A48}" type="presOf" srcId="{72A94AAA-62D1-4D9B-AA7A-627190938F0B}" destId="{B2606948-A7F8-424A-B960-ACC3C0D9581F}" srcOrd="0" destOrd="0" presId="urn:microsoft.com/office/officeart/2005/8/layout/cycle4"/>
    <dgm:cxn modelId="{46C30F66-E173-4602-9C11-E674579207D4}" srcId="{462FCB28-0E43-44E3-AECF-AAA3E107F1A4}" destId="{80208110-1E59-4809-AFCC-EC5DF40C61B8}" srcOrd="2" destOrd="0" parTransId="{F129C70C-50BE-4D03-9D47-0A85DD9B99E5}" sibTransId="{2EA45631-CA66-4486-B003-26B49AA3F006}"/>
    <dgm:cxn modelId="{4BBCEC13-91DF-41C4-BF9B-E2DF88CA9DA3}" type="presOf" srcId="{09C712AE-F6FA-4F9E-80CD-5ECF9106C8A5}" destId="{3EF22FB0-28B4-4C5F-A296-4680D60DEBC9}" srcOrd="0" destOrd="1" presId="urn:microsoft.com/office/officeart/2005/8/layout/cycle4"/>
    <dgm:cxn modelId="{146550DA-CEC6-4478-A10A-E405C0989D32}" srcId="{432453A7-D63D-4A5F-9EBF-DE4372E6E7A6}" destId="{E62596CD-9A6D-46F1-857B-902EED71952B}" srcOrd="0" destOrd="0" parTransId="{5D35E353-7A1D-48BB-8F70-B603952DBED8}" sibTransId="{A97859D7-EF3B-4AB3-BCB3-EA1ADF93E166}"/>
    <dgm:cxn modelId="{E6071DA1-467F-4957-98E1-0C29E264F196}" srcId="{462FCB28-0E43-44E3-AECF-AAA3E107F1A4}" destId="{FE94C1A5-2234-486C-8796-73702C0AC55A}" srcOrd="0" destOrd="0" parTransId="{A8077F7A-0AF4-4B58-B3AE-B97C1EA643F2}" sibTransId="{B5E8083C-6F1C-43D2-84D6-BD6F79ADB1F6}"/>
    <dgm:cxn modelId="{D44737DA-C3E5-4360-A352-E3AAFBA4C7FF}" srcId="{06039F32-3BB3-41A2-9B29-B903AD7EF8B2}" destId="{432453A7-D63D-4A5F-9EBF-DE4372E6E7A6}" srcOrd="3" destOrd="0" parTransId="{26D2D678-70E5-43A7-85AB-3AFE8B23A6D4}" sibTransId="{D23609F2-33E3-4218-93AB-7A0E939CEDFE}"/>
    <dgm:cxn modelId="{714FC06D-685F-432B-85AF-11F05DBD7CAE}" type="presOf" srcId="{ACC83318-1E06-4B5E-8F5E-26EC74D509E8}" destId="{CD20AE3E-D6C8-4B12-8AC5-0C68E6755F52}" srcOrd="0" destOrd="0" presId="urn:microsoft.com/office/officeart/2005/8/layout/cycle4"/>
    <dgm:cxn modelId="{B1460D99-E0FC-412A-9542-076699675F76}" type="presOf" srcId="{80208110-1E59-4809-AFCC-EC5DF40C61B8}" destId="{94A2ACF2-A347-46AF-BE89-25227E712E9F}" srcOrd="0" destOrd="2" presId="urn:microsoft.com/office/officeart/2005/8/layout/cycle4"/>
    <dgm:cxn modelId="{768D3316-2D89-435D-BB1C-8B4ED10F9AD8}" type="presOf" srcId="{B4D903DA-D4D8-45F6-A2C1-13E138D8B183}" destId="{CD20AE3E-D6C8-4B12-8AC5-0C68E6755F52}" srcOrd="0" destOrd="1" presId="urn:microsoft.com/office/officeart/2005/8/layout/cycle4"/>
    <dgm:cxn modelId="{BE06572E-455A-4A26-AA48-9D15CFB657BA}" srcId="{06039F32-3BB3-41A2-9B29-B903AD7EF8B2}" destId="{5796E089-6595-48BB-858E-081387501BA5}" srcOrd="2" destOrd="0" parTransId="{13539956-6E7F-462C-8298-ECF845ECA889}" sibTransId="{1436B6AA-3A38-4A02-925A-A38645C22036}"/>
    <dgm:cxn modelId="{20B8E311-CA3A-4D18-A0B0-881A2C240B1E}" type="presOf" srcId="{09C712AE-F6FA-4F9E-80CD-5ECF9106C8A5}" destId="{C8802C70-7DDD-407B-B119-A37E4200155F}" srcOrd="1" destOrd="1" presId="urn:microsoft.com/office/officeart/2005/8/layout/cycle4"/>
    <dgm:cxn modelId="{55D1FEFA-CEBF-4E3B-8FAC-BBD7BC1BB70A}" srcId="{06039F32-3BB3-41A2-9B29-B903AD7EF8B2}" destId="{72A94AAA-62D1-4D9B-AA7A-627190938F0B}" srcOrd="1" destOrd="0" parTransId="{A9479C5E-71A7-486A-B958-81676B53A26D}" sibTransId="{0265158A-D01A-475A-8A70-5FC01C030590}"/>
    <dgm:cxn modelId="{B57EF23F-E763-4071-9C7A-F84B0AA61C38}" type="presOf" srcId="{ACC83318-1E06-4B5E-8F5E-26EC74D509E8}" destId="{18EC3505-F7F7-478D-9302-78C8E300CD33}" srcOrd="1" destOrd="0" presId="urn:microsoft.com/office/officeart/2005/8/layout/cycle4"/>
    <dgm:cxn modelId="{FFF558D5-058D-4EE1-8682-17768B8642FA}" type="presOf" srcId="{06039F32-3BB3-41A2-9B29-B903AD7EF8B2}" destId="{4ADA8504-CCED-4742-91C3-DAE62D3BEF3F}" srcOrd="0" destOrd="0" presId="urn:microsoft.com/office/officeart/2005/8/layout/cycle4"/>
    <dgm:cxn modelId="{FFF48580-BA0D-42C8-8031-B8AF8CEF9F2A}" srcId="{72A94AAA-62D1-4D9B-AA7A-627190938F0B}" destId="{1F619795-0F27-48EA-BFEB-F1FCF3701612}" srcOrd="0" destOrd="0" parTransId="{CFB3C496-0953-444C-8C7C-8BA85D88A6AE}" sibTransId="{6C9CB7DB-23F2-4C28-8991-C77E9BBB9E7B}"/>
    <dgm:cxn modelId="{043E4613-66BB-4B67-8D5E-83DEC64B8F83}" srcId="{5796E089-6595-48BB-858E-081387501BA5}" destId="{ACC83318-1E06-4B5E-8F5E-26EC74D509E8}" srcOrd="0" destOrd="0" parTransId="{99D55D41-E6F7-4CD5-8397-3B8AEE7A4BE7}" sibTransId="{A83DB00D-F3EF-42BA-9325-94F78C195802}"/>
    <dgm:cxn modelId="{38403E27-DBB1-4C49-A7D9-03CEFBE176FE}" srcId="{06039F32-3BB3-41A2-9B29-B903AD7EF8B2}" destId="{462FCB28-0E43-44E3-AECF-AAA3E107F1A4}" srcOrd="0" destOrd="0" parTransId="{6553C365-32EF-4FA8-815C-E39AC781A561}" sibTransId="{47FA7F8F-0E4F-4EDB-8C94-B9614BCD4028}"/>
    <dgm:cxn modelId="{87E657AC-AB89-45B5-83AA-B1A458325DD3}" type="presOf" srcId="{E62596CD-9A6D-46F1-857B-902EED71952B}" destId="{3668CDC1-3A28-4747-BF5B-5152A30BF77C}" srcOrd="1" destOrd="0" presId="urn:microsoft.com/office/officeart/2005/8/layout/cycle4"/>
    <dgm:cxn modelId="{9159529D-4336-4D17-952F-4DCEFBA459E3}" type="presOf" srcId="{014DDD32-5AD4-41CF-907D-12FA21CA80D8}" destId="{3EF22FB0-28B4-4C5F-A296-4680D60DEBC9}" srcOrd="0" destOrd="2" presId="urn:microsoft.com/office/officeart/2005/8/layout/cycle4"/>
    <dgm:cxn modelId="{4BEF575D-C3D2-47AC-BBB9-9FB05D485550}" type="presOf" srcId="{462FCB28-0E43-44E3-AECF-AAA3E107F1A4}" destId="{21D5A9A6-2C06-484F-B537-4F064D8BA1DF}" srcOrd="0" destOrd="0" presId="urn:microsoft.com/office/officeart/2005/8/layout/cycle4"/>
    <dgm:cxn modelId="{18A05EEF-CE1C-430F-9CEA-3C4191DD8CE4}" type="presOf" srcId="{FE94C1A5-2234-486C-8796-73702C0AC55A}" destId="{94A2ACF2-A347-46AF-BE89-25227E712E9F}" srcOrd="0" destOrd="0" presId="urn:microsoft.com/office/officeart/2005/8/layout/cycle4"/>
    <dgm:cxn modelId="{A327E4D1-3347-43E6-A86B-80ADC56E7DF8}" type="presOf" srcId="{5796E089-6595-48BB-858E-081387501BA5}" destId="{FF8022BB-E56C-4E0C-8AA1-5E49BD4BF7AB}" srcOrd="0" destOrd="0" presId="urn:microsoft.com/office/officeart/2005/8/layout/cycle4"/>
    <dgm:cxn modelId="{40DFDFD1-2B83-404C-80E2-E85812EB2F9F}" type="presOf" srcId="{014DDD32-5AD4-41CF-907D-12FA21CA80D8}" destId="{C8802C70-7DDD-407B-B119-A37E4200155F}" srcOrd="1" destOrd="2" presId="urn:microsoft.com/office/officeart/2005/8/layout/cycle4"/>
    <dgm:cxn modelId="{2BDA226E-140B-405E-9553-AFE661681505}" type="presParOf" srcId="{4ADA8504-CCED-4742-91C3-DAE62D3BEF3F}" destId="{385BE731-4FDB-4E15-B380-E212405D44C0}" srcOrd="0" destOrd="0" presId="urn:microsoft.com/office/officeart/2005/8/layout/cycle4"/>
    <dgm:cxn modelId="{DA9A9730-6D97-4E15-9B6B-CF0DE42B0F0C}" type="presParOf" srcId="{385BE731-4FDB-4E15-B380-E212405D44C0}" destId="{101211F0-7F4C-4CA7-97FD-0DBA91D71110}" srcOrd="0" destOrd="0" presId="urn:microsoft.com/office/officeart/2005/8/layout/cycle4"/>
    <dgm:cxn modelId="{5A29B452-565D-4756-9030-AD24740F93EE}" type="presParOf" srcId="{101211F0-7F4C-4CA7-97FD-0DBA91D71110}" destId="{94A2ACF2-A347-46AF-BE89-25227E712E9F}" srcOrd="0" destOrd="0" presId="urn:microsoft.com/office/officeart/2005/8/layout/cycle4"/>
    <dgm:cxn modelId="{6B1168A3-F14E-4E78-92B4-BB457ACECBB8}" type="presParOf" srcId="{101211F0-7F4C-4CA7-97FD-0DBA91D71110}" destId="{7B90F685-8A31-4922-BA73-3546386DEF2D}" srcOrd="1" destOrd="0" presId="urn:microsoft.com/office/officeart/2005/8/layout/cycle4"/>
    <dgm:cxn modelId="{03E02A3F-6788-46FB-BBC1-B6923430806E}" type="presParOf" srcId="{385BE731-4FDB-4E15-B380-E212405D44C0}" destId="{9571F11A-93CA-491F-97A3-F4E524C79460}" srcOrd="1" destOrd="0" presId="urn:microsoft.com/office/officeart/2005/8/layout/cycle4"/>
    <dgm:cxn modelId="{AF9B83E3-2ED6-42E1-8B6A-6040BA73A995}" type="presParOf" srcId="{9571F11A-93CA-491F-97A3-F4E524C79460}" destId="{3EF22FB0-28B4-4C5F-A296-4680D60DEBC9}" srcOrd="0" destOrd="0" presId="urn:microsoft.com/office/officeart/2005/8/layout/cycle4"/>
    <dgm:cxn modelId="{59302411-F90D-4603-832B-2B0C4427CA25}" type="presParOf" srcId="{9571F11A-93CA-491F-97A3-F4E524C79460}" destId="{C8802C70-7DDD-407B-B119-A37E4200155F}" srcOrd="1" destOrd="0" presId="urn:microsoft.com/office/officeart/2005/8/layout/cycle4"/>
    <dgm:cxn modelId="{76C501D5-8F04-4331-8458-840E1994F8BD}" type="presParOf" srcId="{385BE731-4FDB-4E15-B380-E212405D44C0}" destId="{7F0A3978-6447-426D-9A24-870DC030A229}" srcOrd="2" destOrd="0" presId="urn:microsoft.com/office/officeart/2005/8/layout/cycle4"/>
    <dgm:cxn modelId="{0A48DDFA-784E-4369-9A79-FDAC55D2BFD7}" type="presParOf" srcId="{7F0A3978-6447-426D-9A24-870DC030A229}" destId="{CD20AE3E-D6C8-4B12-8AC5-0C68E6755F52}" srcOrd="0" destOrd="0" presId="urn:microsoft.com/office/officeart/2005/8/layout/cycle4"/>
    <dgm:cxn modelId="{0A647474-88E4-4158-A436-162C48EEFE1A}" type="presParOf" srcId="{7F0A3978-6447-426D-9A24-870DC030A229}" destId="{18EC3505-F7F7-478D-9302-78C8E300CD33}" srcOrd="1" destOrd="0" presId="urn:microsoft.com/office/officeart/2005/8/layout/cycle4"/>
    <dgm:cxn modelId="{A1ABB576-EBEE-4B54-A6CD-F97EEA41FF12}" type="presParOf" srcId="{385BE731-4FDB-4E15-B380-E212405D44C0}" destId="{DD0E54DC-FC0B-4642-985E-60C1D3E47093}" srcOrd="3" destOrd="0" presId="urn:microsoft.com/office/officeart/2005/8/layout/cycle4"/>
    <dgm:cxn modelId="{DB9B1767-8577-4549-A8B7-4D227F303C7E}" type="presParOf" srcId="{DD0E54DC-FC0B-4642-985E-60C1D3E47093}" destId="{93189C59-86E8-4541-8E8F-4C0F9C438344}" srcOrd="0" destOrd="0" presId="urn:microsoft.com/office/officeart/2005/8/layout/cycle4"/>
    <dgm:cxn modelId="{CB934AF8-4797-4B68-93EF-060337B0E085}" type="presParOf" srcId="{DD0E54DC-FC0B-4642-985E-60C1D3E47093}" destId="{3668CDC1-3A28-4747-BF5B-5152A30BF77C}" srcOrd="1" destOrd="0" presId="urn:microsoft.com/office/officeart/2005/8/layout/cycle4"/>
    <dgm:cxn modelId="{DA32C802-EA00-473D-BF26-A132C7E4DDA4}" type="presParOf" srcId="{385BE731-4FDB-4E15-B380-E212405D44C0}" destId="{A27A06D8-6B02-428F-A195-C748829E5067}" srcOrd="4" destOrd="0" presId="urn:microsoft.com/office/officeart/2005/8/layout/cycle4"/>
    <dgm:cxn modelId="{0173980C-9D71-44B3-9098-190947175F54}" type="presParOf" srcId="{4ADA8504-CCED-4742-91C3-DAE62D3BEF3F}" destId="{1972B79B-E64C-4A12-9C15-282B7C82BF13}" srcOrd="1" destOrd="0" presId="urn:microsoft.com/office/officeart/2005/8/layout/cycle4"/>
    <dgm:cxn modelId="{B5CDE2FB-05D5-450A-AE9D-45F113DC080C}" type="presParOf" srcId="{1972B79B-E64C-4A12-9C15-282B7C82BF13}" destId="{21D5A9A6-2C06-484F-B537-4F064D8BA1DF}" srcOrd="0" destOrd="0" presId="urn:microsoft.com/office/officeart/2005/8/layout/cycle4"/>
    <dgm:cxn modelId="{1774758B-ECAB-4305-8E19-A2C3C27E2DB8}" type="presParOf" srcId="{1972B79B-E64C-4A12-9C15-282B7C82BF13}" destId="{B2606948-A7F8-424A-B960-ACC3C0D9581F}" srcOrd="1" destOrd="0" presId="urn:microsoft.com/office/officeart/2005/8/layout/cycle4"/>
    <dgm:cxn modelId="{DEB3FF43-568B-4179-BFD3-0FA739C0990C}" type="presParOf" srcId="{1972B79B-E64C-4A12-9C15-282B7C82BF13}" destId="{FF8022BB-E56C-4E0C-8AA1-5E49BD4BF7AB}" srcOrd="2" destOrd="0" presId="urn:microsoft.com/office/officeart/2005/8/layout/cycle4"/>
    <dgm:cxn modelId="{A9863BEC-2D36-44B7-8DAA-3182AB390D13}" type="presParOf" srcId="{1972B79B-E64C-4A12-9C15-282B7C82BF13}" destId="{BA08AF06-AD09-4066-AD7C-969D76010B71}" srcOrd="3" destOrd="0" presId="urn:microsoft.com/office/officeart/2005/8/layout/cycle4"/>
    <dgm:cxn modelId="{81C4D989-3ABA-40AB-BA01-CB50138F0A7E}" type="presParOf" srcId="{1972B79B-E64C-4A12-9C15-282B7C82BF13}" destId="{F3090608-3602-4711-84CD-708A033E417E}" srcOrd="4" destOrd="0" presId="urn:microsoft.com/office/officeart/2005/8/layout/cycle4"/>
    <dgm:cxn modelId="{8CAC20BE-6BB4-4CDB-89A0-B253E72298D8}" type="presParOf" srcId="{4ADA8504-CCED-4742-91C3-DAE62D3BEF3F}" destId="{70DA81CE-8388-4E68-99EE-EAE8E31E30D1}" srcOrd="2" destOrd="0" presId="urn:microsoft.com/office/officeart/2005/8/layout/cycle4"/>
    <dgm:cxn modelId="{A4A2CB1D-B138-4CC8-9CBB-A5536B16BF4B}" type="presParOf" srcId="{4ADA8504-CCED-4742-91C3-DAE62D3BEF3F}" destId="{C2330E7F-9B17-4A0E-BAE9-9AA4C5D94C53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57A086-C82B-463E-94A0-221401BFDF45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PA"/>
        </a:p>
      </dgm:t>
    </dgm:pt>
    <dgm:pt modelId="{798E72A1-CC2F-43F5-AA37-E0DE823394E9}">
      <dgm:prSet phldrT="[Texto]" custT="1"/>
      <dgm:spPr/>
      <dgm:t>
        <a:bodyPr/>
        <a:lstStyle/>
        <a:p>
          <a:pPr algn="just"/>
          <a:r>
            <a:rPr lang="es-PA" sz="1600" dirty="0" smtClean="0"/>
            <a:t>Los Inmigrantes Digitales suelen inquietarse y desconfiar de la profusión de novedades tecnológicas en el proceso de aprendizaje y, así, sometidos a su autoridad, los Nativos se ven obligados a ceder, y a retroceder. </a:t>
          </a:r>
          <a:endParaRPr lang="es-PA" sz="1600" dirty="0"/>
        </a:p>
      </dgm:t>
    </dgm:pt>
    <dgm:pt modelId="{05881F23-1BAF-4F28-A93B-FD48BB16C8DD}" type="parTrans" cxnId="{FE8BD117-D5A1-4574-B9C9-B85807FAFF25}">
      <dgm:prSet/>
      <dgm:spPr/>
      <dgm:t>
        <a:bodyPr/>
        <a:lstStyle/>
        <a:p>
          <a:endParaRPr lang="es-PA"/>
        </a:p>
      </dgm:t>
    </dgm:pt>
    <dgm:pt modelId="{8F0D1F76-1CC5-4DEF-9D6E-5FAAF68F92B3}" type="sibTrans" cxnId="{FE8BD117-D5A1-4574-B9C9-B85807FAFF25}">
      <dgm:prSet/>
      <dgm:spPr/>
      <dgm:t>
        <a:bodyPr/>
        <a:lstStyle/>
        <a:p>
          <a:endParaRPr lang="es-PA"/>
        </a:p>
      </dgm:t>
    </dgm:pt>
    <dgm:pt modelId="{72381EA1-B66A-44D1-8E0E-F51ADEF863EF}">
      <dgm:prSet phldrT="[Texto]" custT="1"/>
      <dgm:spPr/>
      <dgm:t>
        <a:bodyPr/>
        <a:lstStyle/>
        <a:p>
          <a:pPr algn="just"/>
          <a:r>
            <a:rPr lang="es-PA" sz="1600" dirty="0" smtClean="0"/>
            <a:t>Por otro lado, puede ser imposible que se produzca esa interacción Nativo/Inmigrante si sus cerebros son diferentes. </a:t>
          </a:r>
          <a:endParaRPr lang="es-PA" sz="1600" dirty="0"/>
        </a:p>
      </dgm:t>
    </dgm:pt>
    <dgm:pt modelId="{1E5AA133-7A26-4240-87A2-C811CF78BB86}" type="parTrans" cxnId="{0E4E0516-3A3F-4869-B3DA-B50CD20BFE32}">
      <dgm:prSet/>
      <dgm:spPr/>
      <dgm:t>
        <a:bodyPr/>
        <a:lstStyle/>
        <a:p>
          <a:endParaRPr lang="es-PA"/>
        </a:p>
      </dgm:t>
    </dgm:pt>
    <dgm:pt modelId="{5D3B9866-5974-4251-9F45-31439604BE2F}" type="sibTrans" cxnId="{0E4E0516-3A3F-4869-B3DA-B50CD20BFE32}">
      <dgm:prSet/>
      <dgm:spPr/>
      <dgm:t>
        <a:bodyPr/>
        <a:lstStyle/>
        <a:p>
          <a:endParaRPr lang="es-PA"/>
        </a:p>
      </dgm:t>
    </dgm:pt>
    <dgm:pt modelId="{EA000EAC-7329-40D0-B4EE-11794305EA37}">
      <dgm:prSet phldrT="[Texto]" custT="1"/>
      <dgm:spPr/>
      <dgm:t>
        <a:bodyPr/>
        <a:lstStyle/>
        <a:p>
          <a:pPr algn="just"/>
          <a:r>
            <a:rPr lang="es-PA" sz="1800" dirty="0" smtClean="0"/>
            <a:t>En cualquier caso, se impone una reconsideración urgente de métodos y contenidos.</a:t>
          </a:r>
          <a:endParaRPr lang="es-PA" sz="1800" dirty="0"/>
        </a:p>
      </dgm:t>
    </dgm:pt>
    <dgm:pt modelId="{C8EA53D0-1932-4662-A957-F660DBF1410B}" type="parTrans" cxnId="{63716CC6-8F14-407D-A3F8-F8138174B981}">
      <dgm:prSet/>
      <dgm:spPr/>
      <dgm:t>
        <a:bodyPr/>
        <a:lstStyle/>
        <a:p>
          <a:endParaRPr lang="es-PA"/>
        </a:p>
      </dgm:t>
    </dgm:pt>
    <dgm:pt modelId="{E1E2FA31-4F6F-47C4-8B22-CFC9F287E7F0}" type="sibTrans" cxnId="{63716CC6-8F14-407D-A3F8-F8138174B981}">
      <dgm:prSet/>
      <dgm:spPr/>
      <dgm:t>
        <a:bodyPr/>
        <a:lstStyle/>
        <a:p>
          <a:endParaRPr lang="es-PA"/>
        </a:p>
      </dgm:t>
    </dgm:pt>
    <dgm:pt modelId="{E312DE76-DF85-473A-9CFC-D5D83D96D773}">
      <dgm:prSet custT="1"/>
      <dgm:spPr/>
      <dgm:t>
        <a:bodyPr/>
        <a:lstStyle/>
        <a:p>
          <a:pPr algn="just"/>
          <a:r>
            <a:rPr lang="es-PA" sz="1600" dirty="0" smtClean="0"/>
            <a:t>Los niños forzados a aprender una cultura desde una lengua nueva la de los Inmigrantes- se resisten a rechazar lo propio y a aceptar lo impuesto</a:t>
          </a:r>
          <a:endParaRPr lang="es-PA" sz="1600" dirty="0"/>
        </a:p>
      </dgm:t>
    </dgm:pt>
    <dgm:pt modelId="{FEDA0159-D3D0-4E62-8981-5C1DE1A3A67F}" type="parTrans" cxnId="{598FC7C6-0875-444F-BF91-3EAF26EC42FA}">
      <dgm:prSet/>
      <dgm:spPr/>
      <dgm:t>
        <a:bodyPr/>
        <a:lstStyle/>
        <a:p>
          <a:endParaRPr lang="es-PA"/>
        </a:p>
      </dgm:t>
    </dgm:pt>
    <dgm:pt modelId="{8CAFC804-EAC8-4B67-8AA8-0157F797CDA4}" type="sibTrans" cxnId="{598FC7C6-0875-444F-BF91-3EAF26EC42FA}">
      <dgm:prSet/>
      <dgm:spPr/>
      <dgm:t>
        <a:bodyPr/>
        <a:lstStyle/>
        <a:p>
          <a:endParaRPr lang="es-PA"/>
        </a:p>
      </dgm:t>
    </dgm:pt>
    <dgm:pt modelId="{EFA29472-71FA-4E27-809E-067F02DF0C1A}" type="pres">
      <dgm:prSet presAssocID="{A157A086-C82B-463E-94A0-221401BFDF45}" presName="linear" presStyleCnt="0">
        <dgm:presLayoutVars>
          <dgm:dir/>
          <dgm:animLvl val="lvl"/>
          <dgm:resizeHandles val="exact"/>
        </dgm:presLayoutVars>
      </dgm:prSet>
      <dgm:spPr/>
    </dgm:pt>
    <dgm:pt modelId="{581416BE-DFEA-4473-9DF1-F57F63C8BD01}" type="pres">
      <dgm:prSet presAssocID="{798E72A1-CC2F-43F5-AA37-E0DE823394E9}" presName="parentLin" presStyleCnt="0"/>
      <dgm:spPr/>
    </dgm:pt>
    <dgm:pt modelId="{65B28137-0E5B-46B4-A16A-CFD561AAF750}" type="pres">
      <dgm:prSet presAssocID="{798E72A1-CC2F-43F5-AA37-E0DE823394E9}" presName="parentLeftMargin" presStyleLbl="node1" presStyleIdx="0" presStyleCnt="4"/>
      <dgm:spPr/>
    </dgm:pt>
    <dgm:pt modelId="{B217DB13-396E-43D7-B900-492DBDA6B5F8}" type="pres">
      <dgm:prSet presAssocID="{798E72A1-CC2F-43F5-AA37-E0DE823394E9}" presName="parentText" presStyleLbl="node1" presStyleIdx="0" presStyleCnt="4" custScaleY="137320">
        <dgm:presLayoutVars>
          <dgm:chMax val="0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AFFE550C-BCAD-48A6-B232-F4EFC0699DBA}" type="pres">
      <dgm:prSet presAssocID="{798E72A1-CC2F-43F5-AA37-E0DE823394E9}" presName="negativeSpace" presStyleCnt="0"/>
      <dgm:spPr/>
    </dgm:pt>
    <dgm:pt modelId="{14A3D0B0-58F5-47BD-AC0C-42E1085C893C}" type="pres">
      <dgm:prSet presAssocID="{798E72A1-CC2F-43F5-AA37-E0DE823394E9}" presName="childText" presStyleLbl="conFgAcc1" presStyleIdx="0" presStyleCnt="4">
        <dgm:presLayoutVars>
          <dgm:bulletEnabled val="1"/>
        </dgm:presLayoutVars>
      </dgm:prSet>
      <dgm:spPr/>
    </dgm:pt>
    <dgm:pt modelId="{1D44357C-B787-4582-B86B-F0E0207F4721}" type="pres">
      <dgm:prSet presAssocID="{8F0D1F76-1CC5-4DEF-9D6E-5FAAF68F92B3}" presName="spaceBetweenRectangles" presStyleCnt="0"/>
      <dgm:spPr/>
    </dgm:pt>
    <dgm:pt modelId="{E5607185-8939-4D9A-98A1-07F809242805}" type="pres">
      <dgm:prSet presAssocID="{72381EA1-B66A-44D1-8E0E-F51ADEF863EF}" presName="parentLin" presStyleCnt="0"/>
      <dgm:spPr/>
    </dgm:pt>
    <dgm:pt modelId="{6500589E-45B8-48D3-AB0B-052759F2409B}" type="pres">
      <dgm:prSet presAssocID="{72381EA1-B66A-44D1-8E0E-F51ADEF863EF}" presName="parentLeftMargin" presStyleLbl="node1" presStyleIdx="0" presStyleCnt="4"/>
      <dgm:spPr/>
    </dgm:pt>
    <dgm:pt modelId="{FDEC3DD2-A141-4C83-8156-51FF40AB1826}" type="pres">
      <dgm:prSet presAssocID="{72381EA1-B66A-44D1-8E0E-F51ADEF863E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351D3149-1C44-4A9C-90F2-4E41F65514DB}" type="pres">
      <dgm:prSet presAssocID="{72381EA1-B66A-44D1-8E0E-F51ADEF863EF}" presName="negativeSpace" presStyleCnt="0"/>
      <dgm:spPr/>
    </dgm:pt>
    <dgm:pt modelId="{83A8AB84-B3FF-4E7E-96DF-28BF9A209744}" type="pres">
      <dgm:prSet presAssocID="{72381EA1-B66A-44D1-8E0E-F51ADEF863EF}" presName="childText" presStyleLbl="conFgAcc1" presStyleIdx="1" presStyleCnt="4">
        <dgm:presLayoutVars>
          <dgm:bulletEnabled val="1"/>
        </dgm:presLayoutVars>
      </dgm:prSet>
      <dgm:spPr/>
    </dgm:pt>
    <dgm:pt modelId="{B1FC7749-D1BB-4CA3-85CA-6D4A803ACB7D}" type="pres">
      <dgm:prSet presAssocID="{5D3B9866-5974-4251-9F45-31439604BE2F}" presName="spaceBetweenRectangles" presStyleCnt="0"/>
      <dgm:spPr/>
    </dgm:pt>
    <dgm:pt modelId="{E8368BE2-61E7-4524-890F-D72F0A9AA0DD}" type="pres">
      <dgm:prSet presAssocID="{EA000EAC-7329-40D0-B4EE-11794305EA37}" presName="parentLin" presStyleCnt="0"/>
      <dgm:spPr/>
    </dgm:pt>
    <dgm:pt modelId="{3D1EBFAB-2873-45D3-BED6-2D13C7240DE9}" type="pres">
      <dgm:prSet presAssocID="{EA000EAC-7329-40D0-B4EE-11794305EA37}" presName="parentLeftMargin" presStyleLbl="node1" presStyleIdx="1" presStyleCnt="4"/>
      <dgm:spPr/>
    </dgm:pt>
    <dgm:pt modelId="{FB78030A-8BE7-4EFC-85B8-39066B5B79E1}" type="pres">
      <dgm:prSet presAssocID="{EA000EAC-7329-40D0-B4EE-11794305EA37}" presName="parentText" presStyleLbl="node1" presStyleIdx="2" presStyleCnt="4" custLinFactNeighborX="22225" custLinFactNeighborY="2525">
        <dgm:presLayoutVars>
          <dgm:chMax val="0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9D5C7224-5755-48E9-A266-F6DB2B9773F2}" type="pres">
      <dgm:prSet presAssocID="{EA000EAC-7329-40D0-B4EE-11794305EA37}" presName="negativeSpace" presStyleCnt="0"/>
      <dgm:spPr/>
    </dgm:pt>
    <dgm:pt modelId="{889CB63F-96FF-4856-9DB2-50607793DDDB}" type="pres">
      <dgm:prSet presAssocID="{EA000EAC-7329-40D0-B4EE-11794305EA37}" presName="childText" presStyleLbl="conFgAcc1" presStyleIdx="2" presStyleCnt="4">
        <dgm:presLayoutVars>
          <dgm:bulletEnabled val="1"/>
        </dgm:presLayoutVars>
      </dgm:prSet>
      <dgm:spPr/>
    </dgm:pt>
    <dgm:pt modelId="{DBF3E211-ED21-4427-84F0-AD2FC292E160}" type="pres">
      <dgm:prSet presAssocID="{E1E2FA31-4F6F-47C4-8B22-CFC9F287E7F0}" presName="spaceBetweenRectangles" presStyleCnt="0"/>
      <dgm:spPr/>
    </dgm:pt>
    <dgm:pt modelId="{F4EE9E5C-8487-4613-A330-F4E7D221FD63}" type="pres">
      <dgm:prSet presAssocID="{E312DE76-DF85-473A-9CFC-D5D83D96D773}" presName="parentLin" presStyleCnt="0"/>
      <dgm:spPr/>
    </dgm:pt>
    <dgm:pt modelId="{6ABC335F-039A-408E-A21D-8F33F40A7D50}" type="pres">
      <dgm:prSet presAssocID="{E312DE76-DF85-473A-9CFC-D5D83D96D773}" presName="parentLeftMargin" presStyleLbl="node1" presStyleIdx="2" presStyleCnt="4"/>
      <dgm:spPr/>
    </dgm:pt>
    <dgm:pt modelId="{265E3059-B048-4F23-9203-AF29B11CD25C}" type="pres">
      <dgm:prSet presAssocID="{E312DE76-DF85-473A-9CFC-D5D83D96D773}" presName="parentText" presStyleLbl="node1" presStyleIdx="3" presStyleCnt="4" custLinFactNeighborX="42119" custLinFactNeighborY="8945">
        <dgm:presLayoutVars>
          <dgm:chMax val="0"/>
          <dgm:bulletEnabled val="1"/>
        </dgm:presLayoutVars>
      </dgm:prSet>
      <dgm:spPr/>
    </dgm:pt>
    <dgm:pt modelId="{CDB3DC8A-7F76-4487-A23F-3B6BAA1468BD}" type="pres">
      <dgm:prSet presAssocID="{E312DE76-DF85-473A-9CFC-D5D83D96D773}" presName="negativeSpace" presStyleCnt="0"/>
      <dgm:spPr/>
    </dgm:pt>
    <dgm:pt modelId="{B56D6400-B562-4D49-87EB-7B2F8E3BF7FE}" type="pres">
      <dgm:prSet presAssocID="{E312DE76-DF85-473A-9CFC-D5D83D96D77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7EF21F9-590A-480D-B2D3-3FF970EF1C83}" type="presOf" srcId="{798E72A1-CC2F-43F5-AA37-E0DE823394E9}" destId="{65B28137-0E5B-46B4-A16A-CFD561AAF750}" srcOrd="0" destOrd="0" presId="urn:microsoft.com/office/officeart/2005/8/layout/list1"/>
    <dgm:cxn modelId="{598FC7C6-0875-444F-BF91-3EAF26EC42FA}" srcId="{A157A086-C82B-463E-94A0-221401BFDF45}" destId="{E312DE76-DF85-473A-9CFC-D5D83D96D773}" srcOrd="3" destOrd="0" parTransId="{FEDA0159-D3D0-4E62-8981-5C1DE1A3A67F}" sibTransId="{8CAFC804-EAC8-4B67-8AA8-0157F797CDA4}"/>
    <dgm:cxn modelId="{739FF84D-1414-482C-84C9-1836593C7539}" type="presOf" srcId="{E312DE76-DF85-473A-9CFC-D5D83D96D773}" destId="{6ABC335F-039A-408E-A21D-8F33F40A7D50}" srcOrd="0" destOrd="0" presId="urn:microsoft.com/office/officeart/2005/8/layout/list1"/>
    <dgm:cxn modelId="{F99FDB99-C92E-4B7A-BA26-930C4CDB1FD8}" type="presOf" srcId="{EA000EAC-7329-40D0-B4EE-11794305EA37}" destId="{FB78030A-8BE7-4EFC-85B8-39066B5B79E1}" srcOrd="1" destOrd="0" presId="urn:microsoft.com/office/officeart/2005/8/layout/list1"/>
    <dgm:cxn modelId="{D7319A62-513B-465D-9151-DF6B9B21377E}" type="presOf" srcId="{A157A086-C82B-463E-94A0-221401BFDF45}" destId="{EFA29472-71FA-4E27-809E-067F02DF0C1A}" srcOrd="0" destOrd="0" presId="urn:microsoft.com/office/officeart/2005/8/layout/list1"/>
    <dgm:cxn modelId="{BD55A02B-255B-437D-B306-C8EE376C508F}" type="presOf" srcId="{72381EA1-B66A-44D1-8E0E-F51ADEF863EF}" destId="{6500589E-45B8-48D3-AB0B-052759F2409B}" srcOrd="0" destOrd="0" presId="urn:microsoft.com/office/officeart/2005/8/layout/list1"/>
    <dgm:cxn modelId="{89F9752D-2DBF-489F-BDA0-AB18F2034427}" type="presOf" srcId="{72381EA1-B66A-44D1-8E0E-F51ADEF863EF}" destId="{FDEC3DD2-A141-4C83-8156-51FF40AB1826}" srcOrd="1" destOrd="0" presId="urn:microsoft.com/office/officeart/2005/8/layout/list1"/>
    <dgm:cxn modelId="{8B170410-93AA-488B-B295-A0A8DF01CBA1}" type="presOf" srcId="{EA000EAC-7329-40D0-B4EE-11794305EA37}" destId="{3D1EBFAB-2873-45D3-BED6-2D13C7240DE9}" srcOrd="0" destOrd="0" presId="urn:microsoft.com/office/officeart/2005/8/layout/list1"/>
    <dgm:cxn modelId="{CE92D218-2BC8-421D-8FEA-7DB3C1C792CD}" type="presOf" srcId="{E312DE76-DF85-473A-9CFC-D5D83D96D773}" destId="{265E3059-B048-4F23-9203-AF29B11CD25C}" srcOrd="1" destOrd="0" presId="urn:microsoft.com/office/officeart/2005/8/layout/list1"/>
    <dgm:cxn modelId="{FE8BD117-D5A1-4574-B9C9-B85807FAFF25}" srcId="{A157A086-C82B-463E-94A0-221401BFDF45}" destId="{798E72A1-CC2F-43F5-AA37-E0DE823394E9}" srcOrd="0" destOrd="0" parTransId="{05881F23-1BAF-4F28-A93B-FD48BB16C8DD}" sibTransId="{8F0D1F76-1CC5-4DEF-9D6E-5FAAF68F92B3}"/>
    <dgm:cxn modelId="{0E4E0516-3A3F-4869-B3DA-B50CD20BFE32}" srcId="{A157A086-C82B-463E-94A0-221401BFDF45}" destId="{72381EA1-B66A-44D1-8E0E-F51ADEF863EF}" srcOrd="1" destOrd="0" parTransId="{1E5AA133-7A26-4240-87A2-C811CF78BB86}" sibTransId="{5D3B9866-5974-4251-9F45-31439604BE2F}"/>
    <dgm:cxn modelId="{63716CC6-8F14-407D-A3F8-F8138174B981}" srcId="{A157A086-C82B-463E-94A0-221401BFDF45}" destId="{EA000EAC-7329-40D0-B4EE-11794305EA37}" srcOrd="2" destOrd="0" parTransId="{C8EA53D0-1932-4662-A957-F660DBF1410B}" sibTransId="{E1E2FA31-4F6F-47C4-8B22-CFC9F287E7F0}"/>
    <dgm:cxn modelId="{E4C1D6D2-2D61-4B48-9A32-CAB535436580}" type="presOf" srcId="{798E72A1-CC2F-43F5-AA37-E0DE823394E9}" destId="{B217DB13-396E-43D7-B900-492DBDA6B5F8}" srcOrd="1" destOrd="0" presId="urn:microsoft.com/office/officeart/2005/8/layout/list1"/>
    <dgm:cxn modelId="{F9D29ABE-D593-4C7E-AE33-3C95DB9902D9}" type="presParOf" srcId="{EFA29472-71FA-4E27-809E-067F02DF0C1A}" destId="{581416BE-DFEA-4473-9DF1-F57F63C8BD01}" srcOrd="0" destOrd="0" presId="urn:microsoft.com/office/officeart/2005/8/layout/list1"/>
    <dgm:cxn modelId="{37DEAB97-421B-4750-9A14-504A6E67FB83}" type="presParOf" srcId="{581416BE-DFEA-4473-9DF1-F57F63C8BD01}" destId="{65B28137-0E5B-46B4-A16A-CFD561AAF750}" srcOrd="0" destOrd="0" presId="urn:microsoft.com/office/officeart/2005/8/layout/list1"/>
    <dgm:cxn modelId="{84E98743-0C39-4FF4-A691-9B955824EF6B}" type="presParOf" srcId="{581416BE-DFEA-4473-9DF1-F57F63C8BD01}" destId="{B217DB13-396E-43D7-B900-492DBDA6B5F8}" srcOrd="1" destOrd="0" presId="urn:microsoft.com/office/officeart/2005/8/layout/list1"/>
    <dgm:cxn modelId="{CF9C3662-0938-4036-BC3B-2B483CB7D3CA}" type="presParOf" srcId="{EFA29472-71FA-4E27-809E-067F02DF0C1A}" destId="{AFFE550C-BCAD-48A6-B232-F4EFC0699DBA}" srcOrd="1" destOrd="0" presId="urn:microsoft.com/office/officeart/2005/8/layout/list1"/>
    <dgm:cxn modelId="{9E162DE7-87C5-400C-86C7-7C8AC403DE6C}" type="presParOf" srcId="{EFA29472-71FA-4E27-809E-067F02DF0C1A}" destId="{14A3D0B0-58F5-47BD-AC0C-42E1085C893C}" srcOrd="2" destOrd="0" presId="urn:microsoft.com/office/officeart/2005/8/layout/list1"/>
    <dgm:cxn modelId="{653BAB31-6ABC-45D2-A492-A60422967262}" type="presParOf" srcId="{EFA29472-71FA-4E27-809E-067F02DF0C1A}" destId="{1D44357C-B787-4582-B86B-F0E0207F4721}" srcOrd="3" destOrd="0" presId="urn:microsoft.com/office/officeart/2005/8/layout/list1"/>
    <dgm:cxn modelId="{69014305-8EA8-4541-AAB2-A98F08E6EAEA}" type="presParOf" srcId="{EFA29472-71FA-4E27-809E-067F02DF0C1A}" destId="{E5607185-8939-4D9A-98A1-07F809242805}" srcOrd="4" destOrd="0" presId="urn:microsoft.com/office/officeart/2005/8/layout/list1"/>
    <dgm:cxn modelId="{E4869B7F-77E3-408F-8FA3-0E78F2412C1B}" type="presParOf" srcId="{E5607185-8939-4D9A-98A1-07F809242805}" destId="{6500589E-45B8-48D3-AB0B-052759F2409B}" srcOrd="0" destOrd="0" presId="urn:microsoft.com/office/officeart/2005/8/layout/list1"/>
    <dgm:cxn modelId="{862E806E-8B07-40C1-B37C-19328BEA4F4B}" type="presParOf" srcId="{E5607185-8939-4D9A-98A1-07F809242805}" destId="{FDEC3DD2-A141-4C83-8156-51FF40AB1826}" srcOrd="1" destOrd="0" presId="urn:microsoft.com/office/officeart/2005/8/layout/list1"/>
    <dgm:cxn modelId="{F58A64D6-E553-49E5-A251-741E66B92EB2}" type="presParOf" srcId="{EFA29472-71FA-4E27-809E-067F02DF0C1A}" destId="{351D3149-1C44-4A9C-90F2-4E41F65514DB}" srcOrd="5" destOrd="0" presId="urn:microsoft.com/office/officeart/2005/8/layout/list1"/>
    <dgm:cxn modelId="{374A34BD-3A21-4AB8-9B10-A5F74741C2F5}" type="presParOf" srcId="{EFA29472-71FA-4E27-809E-067F02DF0C1A}" destId="{83A8AB84-B3FF-4E7E-96DF-28BF9A209744}" srcOrd="6" destOrd="0" presId="urn:microsoft.com/office/officeart/2005/8/layout/list1"/>
    <dgm:cxn modelId="{7426A85C-A50E-41CE-978E-316F1F7EDECE}" type="presParOf" srcId="{EFA29472-71FA-4E27-809E-067F02DF0C1A}" destId="{B1FC7749-D1BB-4CA3-85CA-6D4A803ACB7D}" srcOrd="7" destOrd="0" presId="urn:microsoft.com/office/officeart/2005/8/layout/list1"/>
    <dgm:cxn modelId="{63185768-FE00-44C0-80AC-1C280F60233E}" type="presParOf" srcId="{EFA29472-71FA-4E27-809E-067F02DF0C1A}" destId="{E8368BE2-61E7-4524-890F-D72F0A9AA0DD}" srcOrd="8" destOrd="0" presId="urn:microsoft.com/office/officeart/2005/8/layout/list1"/>
    <dgm:cxn modelId="{65464920-0D51-4A65-8B7D-F0D526BBE10D}" type="presParOf" srcId="{E8368BE2-61E7-4524-890F-D72F0A9AA0DD}" destId="{3D1EBFAB-2873-45D3-BED6-2D13C7240DE9}" srcOrd="0" destOrd="0" presId="urn:microsoft.com/office/officeart/2005/8/layout/list1"/>
    <dgm:cxn modelId="{66653C70-2B5F-4BF4-8BEB-38E8F8622BC5}" type="presParOf" srcId="{E8368BE2-61E7-4524-890F-D72F0A9AA0DD}" destId="{FB78030A-8BE7-4EFC-85B8-39066B5B79E1}" srcOrd="1" destOrd="0" presId="urn:microsoft.com/office/officeart/2005/8/layout/list1"/>
    <dgm:cxn modelId="{DC78B6FA-1568-4D6C-8E49-AB42C2C1D1D9}" type="presParOf" srcId="{EFA29472-71FA-4E27-809E-067F02DF0C1A}" destId="{9D5C7224-5755-48E9-A266-F6DB2B9773F2}" srcOrd="9" destOrd="0" presId="urn:microsoft.com/office/officeart/2005/8/layout/list1"/>
    <dgm:cxn modelId="{8AB4E32F-010F-47EE-9E7E-FCD225E41C52}" type="presParOf" srcId="{EFA29472-71FA-4E27-809E-067F02DF0C1A}" destId="{889CB63F-96FF-4856-9DB2-50607793DDDB}" srcOrd="10" destOrd="0" presId="urn:microsoft.com/office/officeart/2005/8/layout/list1"/>
    <dgm:cxn modelId="{1827F036-0EE2-4158-AD8F-DF03032D29F7}" type="presParOf" srcId="{EFA29472-71FA-4E27-809E-067F02DF0C1A}" destId="{DBF3E211-ED21-4427-84F0-AD2FC292E160}" srcOrd="11" destOrd="0" presId="urn:microsoft.com/office/officeart/2005/8/layout/list1"/>
    <dgm:cxn modelId="{8D9C2D6A-E121-4A7A-96FC-500E203CE930}" type="presParOf" srcId="{EFA29472-71FA-4E27-809E-067F02DF0C1A}" destId="{F4EE9E5C-8487-4613-A330-F4E7D221FD63}" srcOrd="12" destOrd="0" presId="urn:microsoft.com/office/officeart/2005/8/layout/list1"/>
    <dgm:cxn modelId="{AD615A5C-708D-4337-8E5E-E6948EC9FF74}" type="presParOf" srcId="{F4EE9E5C-8487-4613-A330-F4E7D221FD63}" destId="{6ABC335F-039A-408E-A21D-8F33F40A7D50}" srcOrd="0" destOrd="0" presId="urn:microsoft.com/office/officeart/2005/8/layout/list1"/>
    <dgm:cxn modelId="{8D1E8338-9F27-47A7-93F1-5B9D3F1F0698}" type="presParOf" srcId="{F4EE9E5C-8487-4613-A330-F4E7D221FD63}" destId="{265E3059-B048-4F23-9203-AF29B11CD25C}" srcOrd="1" destOrd="0" presId="urn:microsoft.com/office/officeart/2005/8/layout/list1"/>
    <dgm:cxn modelId="{9F13EB78-0C3D-4DA8-BC2F-B102AE741ED8}" type="presParOf" srcId="{EFA29472-71FA-4E27-809E-067F02DF0C1A}" destId="{CDB3DC8A-7F76-4487-A23F-3B6BAA1468BD}" srcOrd="13" destOrd="0" presId="urn:microsoft.com/office/officeart/2005/8/layout/list1"/>
    <dgm:cxn modelId="{7DE30EB8-9A53-4E3D-8754-5862379A7412}" type="presParOf" srcId="{EFA29472-71FA-4E27-809E-067F02DF0C1A}" destId="{B56D6400-B562-4D49-87EB-7B2F8E3BF7F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20AE3E-D6C8-4B12-8AC5-0C68E6755F52}">
      <dsp:nvSpPr>
        <dsp:cNvPr id="0" name=""/>
        <dsp:cNvSpPr/>
      </dsp:nvSpPr>
      <dsp:spPr>
        <a:xfrm>
          <a:off x="4375575" y="3295713"/>
          <a:ext cx="2394239" cy="15509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P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A" sz="1000" kern="1200" dirty="0" smtClean="0"/>
            <a:t>Se inclinan por los accesos al azar (desde hipertextos).</a:t>
          </a:r>
          <a:endParaRPr lang="es-PA" sz="1000" kern="1200" dirty="0"/>
        </a:p>
      </dsp:txBody>
      <dsp:txXfrm>
        <a:off x="5093847" y="3683444"/>
        <a:ext cx="1675967" cy="1163193"/>
      </dsp:txXfrm>
    </dsp:sp>
    <dsp:sp modelId="{93189C59-86E8-4541-8E8F-4C0F9C438344}">
      <dsp:nvSpPr>
        <dsp:cNvPr id="0" name=""/>
        <dsp:cNvSpPr/>
      </dsp:nvSpPr>
      <dsp:spPr>
        <a:xfrm>
          <a:off x="469185" y="3295713"/>
          <a:ext cx="2394239" cy="15509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A" sz="1000" kern="1200" dirty="0" smtClean="0"/>
            <a:t>Tienen la conciencia de que van progresando, lo cual les reporta satisfacción y recompensa inmediatas.</a:t>
          </a:r>
          <a:endParaRPr lang="es-PA" sz="1000" kern="1200" dirty="0"/>
        </a:p>
      </dsp:txBody>
      <dsp:txXfrm>
        <a:off x="469185" y="3683444"/>
        <a:ext cx="1675967" cy="1163193"/>
      </dsp:txXfrm>
    </dsp:sp>
    <dsp:sp modelId="{3EF22FB0-28B4-4C5F-A296-4680D60DEBC9}">
      <dsp:nvSpPr>
        <dsp:cNvPr id="0" name=""/>
        <dsp:cNvSpPr/>
      </dsp:nvSpPr>
      <dsp:spPr>
        <a:xfrm>
          <a:off x="4375575" y="0"/>
          <a:ext cx="2394239" cy="15509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A" sz="1050" kern="1200" dirty="0" smtClean="0"/>
            <a:t>Se sienten atraídos por multitareas y procesos paralelos.</a:t>
          </a:r>
          <a:endParaRPr lang="es-PA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A" sz="1050" kern="1200" dirty="0" smtClean="0"/>
            <a:t>Prefieren instruirse de forma lúdica a embarcarse en el rigor del el trabajo tradicional.</a:t>
          </a:r>
          <a:endParaRPr lang="es-PA" sz="105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PA" sz="900" kern="1200" dirty="0"/>
        </a:p>
      </dsp:txBody>
      <dsp:txXfrm>
        <a:off x="5093847" y="0"/>
        <a:ext cx="1675967" cy="1163193"/>
      </dsp:txXfrm>
    </dsp:sp>
    <dsp:sp modelId="{94A2ACF2-A347-46AF-BE89-25227E712E9F}">
      <dsp:nvSpPr>
        <dsp:cNvPr id="0" name=""/>
        <dsp:cNvSpPr/>
      </dsp:nvSpPr>
      <dsp:spPr>
        <a:xfrm>
          <a:off x="469185" y="0"/>
          <a:ext cx="2394239" cy="15509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A" sz="1000" kern="1200" dirty="0" smtClean="0"/>
            <a:t>Quieren recibir la información de forma ágil e inmediata</a:t>
          </a:r>
          <a:endParaRPr lang="es-P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PA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A" sz="1000" kern="1200" dirty="0" smtClean="0"/>
            <a:t>Funcionan mejor y rinden más cuando trabajan en Red</a:t>
          </a:r>
          <a:endParaRPr lang="es-PA" sz="1000" kern="1200" dirty="0"/>
        </a:p>
      </dsp:txBody>
      <dsp:txXfrm>
        <a:off x="469185" y="0"/>
        <a:ext cx="1675967" cy="1163193"/>
      </dsp:txXfrm>
    </dsp:sp>
    <dsp:sp modelId="{21D5A9A6-2C06-484F-B537-4F064D8BA1DF}">
      <dsp:nvSpPr>
        <dsp:cNvPr id="0" name=""/>
        <dsp:cNvSpPr/>
      </dsp:nvSpPr>
      <dsp:spPr>
        <a:xfrm>
          <a:off x="1472439" y="276258"/>
          <a:ext cx="2098594" cy="2098594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700" kern="1200" dirty="0" smtClean="0"/>
            <a:t>Los inmigrantes no parecen valorar</a:t>
          </a:r>
          <a:endParaRPr lang="es-PA" sz="1700" kern="1200" dirty="0"/>
        </a:p>
      </dsp:txBody>
      <dsp:txXfrm>
        <a:off x="1472439" y="276258"/>
        <a:ext cx="2098594" cy="2098594"/>
      </dsp:txXfrm>
    </dsp:sp>
    <dsp:sp modelId="{B2606948-A7F8-424A-B960-ACC3C0D9581F}">
      <dsp:nvSpPr>
        <dsp:cNvPr id="0" name=""/>
        <dsp:cNvSpPr/>
      </dsp:nvSpPr>
      <dsp:spPr>
        <a:xfrm rot="5400000">
          <a:off x="3667966" y="276258"/>
          <a:ext cx="2098594" cy="2098594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700" kern="1200" dirty="0" smtClean="0"/>
            <a:t>Las habilidades de los nativos</a:t>
          </a:r>
          <a:endParaRPr lang="es-PA" sz="1700" kern="1200" dirty="0"/>
        </a:p>
      </dsp:txBody>
      <dsp:txXfrm rot="5400000">
        <a:off x="3667966" y="276258"/>
        <a:ext cx="2098594" cy="2098594"/>
      </dsp:txXfrm>
    </dsp:sp>
    <dsp:sp modelId="{FF8022BB-E56C-4E0C-8AA1-5E49BD4BF7AB}">
      <dsp:nvSpPr>
        <dsp:cNvPr id="0" name=""/>
        <dsp:cNvSpPr/>
      </dsp:nvSpPr>
      <dsp:spPr>
        <a:xfrm rot="10800000">
          <a:off x="3667966" y="2471785"/>
          <a:ext cx="2098594" cy="2098594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700" kern="1200" dirty="0" smtClean="0"/>
            <a:t>Prefieren moverse dentro de lo conocido</a:t>
          </a:r>
          <a:endParaRPr lang="es-PA" sz="1700" kern="1200" dirty="0"/>
        </a:p>
      </dsp:txBody>
      <dsp:txXfrm rot="10800000">
        <a:off x="3667966" y="2471785"/>
        <a:ext cx="2098594" cy="2098594"/>
      </dsp:txXfrm>
    </dsp:sp>
    <dsp:sp modelId="{BA08AF06-AD09-4066-AD7C-969D76010B71}">
      <dsp:nvSpPr>
        <dsp:cNvPr id="0" name=""/>
        <dsp:cNvSpPr/>
      </dsp:nvSpPr>
      <dsp:spPr>
        <a:xfrm rot="16200000">
          <a:off x="1472439" y="2471785"/>
          <a:ext cx="2098594" cy="2098594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700" kern="1200" dirty="0" smtClean="0"/>
            <a:t>Por su forma de aprender, que a ellos les enseñaron</a:t>
          </a:r>
          <a:endParaRPr lang="es-PA" sz="1700" kern="1200" dirty="0"/>
        </a:p>
      </dsp:txBody>
      <dsp:txXfrm rot="16200000">
        <a:off x="1472439" y="2471785"/>
        <a:ext cx="2098594" cy="2098594"/>
      </dsp:txXfrm>
    </dsp:sp>
    <dsp:sp modelId="{70DA81CE-8388-4E68-99EE-EAE8E31E30D1}">
      <dsp:nvSpPr>
        <dsp:cNvPr id="0" name=""/>
        <dsp:cNvSpPr/>
      </dsp:nvSpPr>
      <dsp:spPr>
        <a:xfrm>
          <a:off x="3257213" y="1987121"/>
          <a:ext cx="724572" cy="630062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chemeClr val="accent1">
              <a:tint val="6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330E7F-9B17-4A0E-BAE9-9AA4C5D94C53}">
      <dsp:nvSpPr>
        <dsp:cNvPr id="0" name=""/>
        <dsp:cNvSpPr/>
      </dsp:nvSpPr>
      <dsp:spPr>
        <a:xfrm rot="10800000">
          <a:off x="3257213" y="2229453"/>
          <a:ext cx="724572" cy="630062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chemeClr val="accent1">
              <a:tint val="6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A3D0B0-58F5-47BD-AC0C-42E1085C893C}">
      <dsp:nvSpPr>
        <dsp:cNvPr id="0" name=""/>
        <dsp:cNvSpPr/>
      </dsp:nvSpPr>
      <dsp:spPr>
        <a:xfrm>
          <a:off x="0" y="857799"/>
          <a:ext cx="72390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17DB13-396E-43D7-B900-492DBDA6B5F8}">
      <dsp:nvSpPr>
        <dsp:cNvPr id="0" name=""/>
        <dsp:cNvSpPr/>
      </dsp:nvSpPr>
      <dsp:spPr>
        <a:xfrm>
          <a:off x="361950" y="32939"/>
          <a:ext cx="5067300" cy="129717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600" kern="1200" dirty="0" smtClean="0"/>
            <a:t>Los Inmigrantes Digitales suelen inquietarse y desconfiar de la profusión de novedades tecnológicas en el proceso de aprendizaje y, así, sometidos a su autoridad, los Nativos se ven obligados a ceder, y a retroceder. </a:t>
          </a:r>
          <a:endParaRPr lang="es-PA" sz="1600" kern="1200" dirty="0"/>
        </a:p>
      </dsp:txBody>
      <dsp:txXfrm>
        <a:off x="361950" y="32939"/>
        <a:ext cx="5067300" cy="1297179"/>
      </dsp:txXfrm>
    </dsp:sp>
    <dsp:sp modelId="{83A8AB84-B3FF-4E7E-96DF-28BF9A209744}">
      <dsp:nvSpPr>
        <dsp:cNvPr id="0" name=""/>
        <dsp:cNvSpPr/>
      </dsp:nvSpPr>
      <dsp:spPr>
        <a:xfrm>
          <a:off x="0" y="2309319"/>
          <a:ext cx="72390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EC3DD2-A141-4C83-8156-51FF40AB1826}">
      <dsp:nvSpPr>
        <dsp:cNvPr id="0" name=""/>
        <dsp:cNvSpPr/>
      </dsp:nvSpPr>
      <dsp:spPr>
        <a:xfrm>
          <a:off x="361950" y="1836999"/>
          <a:ext cx="5067300" cy="944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600" kern="1200" dirty="0" smtClean="0"/>
            <a:t>Por otro lado, puede ser imposible que se produzca esa interacción Nativo/Inmigrante si sus cerebros son diferentes. </a:t>
          </a:r>
          <a:endParaRPr lang="es-PA" sz="1600" kern="1200" dirty="0"/>
        </a:p>
      </dsp:txBody>
      <dsp:txXfrm>
        <a:off x="361950" y="1836999"/>
        <a:ext cx="5067300" cy="944640"/>
      </dsp:txXfrm>
    </dsp:sp>
    <dsp:sp modelId="{889CB63F-96FF-4856-9DB2-50607793DDDB}">
      <dsp:nvSpPr>
        <dsp:cNvPr id="0" name=""/>
        <dsp:cNvSpPr/>
      </dsp:nvSpPr>
      <dsp:spPr>
        <a:xfrm>
          <a:off x="0" y="3760839"/>
          <a:ext cx="72390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78030A-8BE7-4EFC-85B8-39066B5B79E1}">
      <dsp:nvSpPr>
        <dsp:cNvPr id="0" name=""/>
        <dsp:cNvSpPr/>
      </dsp:nvSpPr>
      <dsp:spPr>
        <a:xfrm>
          <a:off x="442393" y="3312371"/>
          <a:ext cx="5067300" cy="944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800" kern="1200" dirty="0" smtClean="0"/>
            <a:t>En cualquier caso, se impone una reconsideración urgente de métodos y contenidos.</a:t>
          </a:r>
          <a:endParaRPr lang="es-PA" sz="1800" kern="1200" dirty="0"/>
        </a:p>
      </dsp:txBody>
      <dsp:txXfrm>
        <a:off x="442393" y="3312371"/>
        <a:ext cx="5067300" cy="944640"/>
      </dsp:txXfrm>
    </dsp:sp>
    <dsp:sp modelId="{B56D6400-B562-4D49-87EB-7B2F8E3BF7FE}">
      <dsp:nvSpPr>
        <dsp:cNvPr id="0" name=""/>
        <dsp:cNvSpPr/>
      </dsp:nvSpPr>
      <dsp:spPr>
        <a:xfrm>
          <a:off x="0" y="5212359"/>
          <a:ext cx="72390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5E3059-B048-4F23-9203-AF29B11CD25C}">
      <dsp:nvSpPr>
        <dsp:cNvPr id="0" name=""/>
        <dsp:cNvSpPr/>
      </dsp:nvSpPr>
      <dsp:spPr>
        <a:xfrm>
          <a:off x="514399" y="4824537"/>
          <a:ext cx="5067300" cy="944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A" sz="1600" kern="1200" dirty="0" smtClean="0"/>
            <a:t>Los niños forzados a aprender una cultura desde una lengua nueva la de los Inmigrantes- se resisten a rechazar lo propio y a aceptar lo impuesto</a:t>
          </a:r>
          <a:endParaRPr lang="es-PA" sz="1600" kern="1200" dirty="0"/>
        </a:p>
      </dsp:txBody>
      <dsp:txXfrm>
        <a:off x="514399" y="4824537"/>
        <a:ext cx="5067300" cy="944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38A83C8-EE26-4CC4-87B0-A0BAB95D3F69}" type="datetimeFigureOut">
              <a:rPr lang="es-PA" smtClean="0"/>
              <a:pPr/>
              <a:t>03/12/2013</a:t>
            </a:fld>
            <a:endParaRPr lang="es-PA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PA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E46C373-6D80-4B76-979F-C9F9F4D7659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8A83C8-EE26-4CC4-87B0-A0BAB95D3F69}" type="datetimeFigureOut">
              <a:rPr lang="es-PA" smtClean="0"/>
              <a:pPr/>
              <a:t>03/12/2013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6C373-6D80-4B76-979F-C9F9F4D7659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38A83C8-EE26-4CC4-87B0-A0BAB95D3F69}" type="datetimeFigureOut">
              <a:rPr lang="es-PA" smtClean="0"/>
              <a:pPr/>
              <a:t>03/12/2013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E46C373-6D80-4B76-979F-C9F9F4D7659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8A83C8-EE26-4CC4-87B0-A0BAB95D3F69}" type="datetimeFigureOut">
              <a:rPr lang="es-PA" smtClean="0"/>
              <a:pPr/>
              <a:t>03/12/2013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6C373-6D80-4B76-979F-C9F9F4D7659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38A83C8-EE26-4CC4-87B0-A0BAB95D3F69}" type="datetimeFigureOut">
              <a:rPr lang="es-PA" smtClean="0"/>
              <a:pPr/>
              <a:t>03/12/2013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E46C373-6D80-4B76-979F-C9F9F4D7659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8A83C8-EE26-4CC4-87B0-A0BAB95D3F69}" type="datetimeFigureOut">
              <a:rPr lang="es-PA" smtClean="0"/>
              <a:pPr/>
              <a:t>03/12/2013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6C373-6D80-4B76-979F-C9F9F4D7659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8A83C8-EE26-4CC4-87B0-A0BAB95D3F69}" type="datetimeFigureOut">
              <a:rPr lang="es-PA" smtClean="0"/>
              <a:pPr/>
              <a:t>03/12/2013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6C373-6D80-4B76-979F-C9F9F4D7659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8A83C8-EE26-4CC4-87B0-A0BAB95D3F69}" type="datetimeFigureOut">
              <a:rPr lang="es-PA" smtClean="0"/>
              <a:pPr/>
              <a:t>03/12/2013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6C373-6D80-4B76-979F-C9F9F4D7659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38A83C8-EE26-4CC4-87B0-A0BAB95D3F69}" type="datetimeFigureOut">
              <a:rPr lang="es-PA" smtClean="0"/>
              <a:pPr/>
              <a:t>03/12/2013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6C373-6D80-4B76-979F-C9F9F4D7659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8A83C8-EE26-4CC4-87B0-A0BAB95D3F69}" type="datetimeFigureOut">
              <a:rPr lang="es-PA" smtClean="0"/>
              <a:pPr/>
              <a:t>03/12/2013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6C373-6D80-4B76-979F-C9F9F4D7659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8A83C8-EE26-4CC4-87B0-A0BAB95D3F69}" type="datetimeFigureOut">
              <a:rPr lang="es-PA" smtClean="0"/>
              <a:pPr/>
              <a:t>03/12/2013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46C373-6D80-4B76-979F-C9F9F4D76591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38A83C8-EE26-4CC4-87B0-A0BAB95D3F69}" type="datetimeFigureOut">
              <a:rPr lang="es-PA" smtClean="0"/>
              <a:pPr/>
              <a:t>03/12/2013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PA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E46C373-6D80-4B76-979F-C9F9F4D76591}" type="slidenum">
              <a:rPr lang="es-PA" smtClean="0"/>
              <a:pPr/>
              <a:t>‹Nº›</a:t>
            </a:fld>
            <a:endParaRPr lang="es-P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nativos+digitales&amp;source=images&amp;cd=&amp;cad=rja&amp;docid=xUyN7ts0Zjb0oM&amp;tbnid=t7tcisMn2VjwTM:&amp;ved=0CAUQjRw&amp;url=http://www.lsf.com.ar/templates/ficha.aspx?codigo=DI2P9788467553208&amp;ei=V_E_UdvLNIy89QTgy4EY&amp;bvm=bv.43287494,d.eWU&amp;psig=AFQjCNGAx3zD1CgQD1QR-v5Vji3YlBmg9w&amp;ust=136323106864494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Inmigrantes+digitales&amp;source=images&amp;cd=&amp;cad=rja&amp;docid=4UXtfVqOjm_Z2M&amp;tbnid=CsTUQO59i1-6pM:&amp;ved=0CAUQjRw&amp;url=http://www.cectandil.org/2011/07/inmigrantes-y-nativos-digitales-problemas-de-un-estereotipo/&amp;ei=gu8_Ub7GJISS9QSdsoCADg&amp;bvm=bv.43287494,d.eWU&amp;psig=AFQjCNH5rajnmQw9tJN0TrM4j7TnKJ-vgg&amp;ust=1363230657745346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url?sa=i&amp;rct=j&amp;q=nativos+digitales&amp;source=images&amp;cd=&amp;cad=rja&amp;docid=zHVe1XCFsIpTrM&amp;tbnid=LNceNu6tvnFjPM:&amp;ved=0CAUQjRw&amp;url=http://www.revistacabal.coop/nacidos-en-un-mundo-digital&amp;ei=mPE_UdftBILA8AThzIGICA&amp;bvm=bv.43287494,d.eWU&amp;psig=AFQjCNGAx3zD1CgQD1QR-v5Vji3YlBmg9w&amp;ust=136323106864494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m/url?sa=i&amp;rct=j&amp;q=Inmigrantes+digitales&amp;source=images&amp;cd=&amp;cad=rja&amp;docid=dk93enHmFmtnuM&amp;tbnid=E1146YhoOXPbrM:&amp;ved=0CAUQjRw&amp;url=http://antitesisglobal.blogspot.com/2011/09/nativos-e-inmigrantes-digitales-los.html&amp;ei=FO8_Uan3HomW8gSzwYDAAw&amp;bvm=bv.43287494,d.eWU&amp;psig=AFQjCNH5rajnmQw9tJN0TrM4j7TnKJ-vgg&amp;ust=136323065774534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/url?sa=i&amp;rct=j&amp;q=nativos+digitales&amp;source=images&amp;cd=&amp;cad=rja&amp;docid=9IMCfNhZwyvsjM&amp;tbnid=R9OcZ89QgWCUhM:&amp;ved=0CAUQjRw&amp;url=http://www.haciendoweb.cult.cu/consumerizacion-y-nativos-digitales-las-nuevas-palabras-de-la-era-tecnologica/&amp;ei=GPI_UZ3lO4aQ9QT624DICg&amp;bvm=bv.43287494,d.eWU&amp;psig=AFQjCNGAx3zD1CgQD1QR-v5Vji3YlBmg9w&amp;ust=136323106864494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Layout" Target="../diagrams/layout1.xml"/><Relationship Id="rId7" Type="http://schemas.openxmlformats.org/officeDocument/2006/relationships/hyperlink" Target="http://www.google.com/url?sa=i&amp;rct=j&amp;q=Inmigrantes+digitales&amp;source=images&amp;cd=&amp;cad=rja&amp;docid=qwzanVPCru-NvM&amp;tbnid=iSfhqh7La60c6M:&amp;ved=0CAUQjRw&amp;url=http://www.afcontext.com/internet-inmigrantes-digitales-web20/&amp;ei=ou4_UfGoAZT49gS2kICYCA&amp;bvm=bv.43287494,d.eWU&amp;psig=AFQjCNH5rajnmQw9tJN0TrM4j7TnKJ-vgg&amp;ust=1363230657745346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2.xml"/><Relationship Id="rId7" Type="http://schemas.openxmlformats.org/officeDocument/2006/relationships/hyperlink" Target="http://www.google.com/url?sa=i&amp;rct=j&amp;q=nativos+digitales&amp;source=images&amp;cd=&amp;cad=rja&amp;docid=RPsyyynWA0ZdoM&amp;tbnid=xNyUGAv7W_4BwM:&amp;ved=0CAUQjRw&amp;url=http://es.paperblog.com/lo-malo-de-la-tecnologia-768448/&amp;ei=sPE_UYXVEYOm9gSu84DwCg&amp;bvm=bv.43287494,d.eWU&amp;psig=AFQjCNGAx3zD1CgQD1QR-v5Vji3YlBmg9w&amp;ust=1363231068644942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m/url?sa=i&amp;rct=j&amp;q=nativos+digitales&amp;source=images&amp;cd=&amp;cad=rja&amp;docid=VR_cqJp7N6klZM&amp;tbnid=eEQo4zwymEz12M:&amp;ved=0CAUQjRw&amp;url=http://marcelamomberg.wordpress.com/2012/09/18/nativos-digitales-grandes-aliados-educativos/&amp;ei=HPA_UYeoFIL68QS3kIHQDw&amp;bvm=bv.43287494,d.eWU&amp;psig=AFQjCNGAx3zD1CgQD1QR-v5Vji3YlBmg9w&amp;ust=136323106864494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content.cyberferia.com/getcover.ashx?ISBN=9788467553208&amp;size=3&amp;coverNumber=1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692696"/>
            <a:ext cx="4464496" cy="53285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www.cectandil.org/wp-content/uploads/2011/07/nativos-digitales1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0"/>
            <a:ext cx="644420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627784" y="1052736"/>
            <a:ext cx="6516216" cy="2868168"/>
          </a:xfrm>
        </p:spPr>
        <p:txBody>
          <a:bodyPr/>
          <a:lstStyle/>
          <a:p>
            <a:pPr algn="ctr"/>
            <a:r>
              <a:rPr lang="es-PA" sz="4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Nativos e Inmigrantes </a:t>
            </a:r>
            <a:r>
              <a:rPr lang="es-PA" sz="4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Digitales</a:t>
            </a:r>
            <a:br>
              <a:rPr lang="es-PA" sz="4400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s-PA" sz="4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/>
            </a:r>
            <a:br>
              <a:rPr lang="es-PA" sz="44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s-PA" sz="2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Por Marc </a:t>
            </a:r>
            <a:r>
              <a:rPr lang="es-PA" sz="2800" dirty="0" err="1">
                <a:solidFill>
                  <a:schemeClr val="bg2">
                    <a:lumMod val="60000"/>
                    <a:lumOff val="40000"/>
                  </a:schemeClr>
                </a:solidFill>
              </a:rPr>
              <a:t>Prensky</a:t>
            </a:r>
            <a:endParaRPr lang="es-PA" sz="28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95936" y="4725144"/>
            <a:ext cx="4176464" cy="1152128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>
            <a:normAutofit fontScale="92500" lnSpcReduction="10000"/>
          </a:bodyPr>
          <a:lstStyle/>
          <a:p>
            <a:pPr algn="ctr"/>
            <a:endParaRPr lang="es-PA" dirty="0" smtClean="0"/>
          </a:p>
          <a:p>
            <a:pPr algn="ctr"/>
            <a:r>
              <a:rPr lang="es-PA" sz="26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Presentado </a:t>
            </a:r>
            <a:r>
              <a:rPr lang="es-PA" sz="26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por:</a:t>
            </a:r>
          </a:p>
          <a:p>
            <a:pPr algn="ctr"/>
            <a:r>
              <a:rPr lang="es-PA" sz="26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Profesora </a:t>
            </a:r>
            <a:r>
              <a:rPr lang="es-PA" sz="26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Jazmín </a:t>
            </a:r>
            <a:r>
              <a:rPr lang="es-PA" sz="26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Sánchez</a:t>
            </a:r>
          </a:p>
          <a:p>
            <a:endParaRPr lang="es-PA" dirty="0"/>
          </a:p>
          <a:p>
            <a:endParaRPr lang="es-PA" dirty="0" smtClean="0"/>
          </a:p>
          <a:p>
            <a:endParaRPr lang="es-PA" dirty="0"/>
          </a:p>
          <a:p>
            <a:endParaRPr lang="es-PA" dirty="0" smtClean="0"/>
          </a:p>
          <a:p>
            <a:endParaRPr lang="es-PA" dirty="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836712"/>
          </a:xfrm>
        </p:spPr>
        <p:txBody>
          <a:bodyPr/>
          <a:lstStyle/>
          <a:p>
            <a:r>
              <a:rPr lang="es-PA" dirty="0" smtClean="0"/>
              <a:t>Para </a:t>
            </a:r>
            <a:r>
              <a:rPr lang="es-PA" dirty="0" err="1" smtClean="0"/>
              <a:t>Prensky</a:t>
            </a:r>
            <a:r>
              <a:rPr lang="es-PA" dirty="0" smtClean="0"/>
              <a:t>,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08720"/>
            <a:ext cx="5544616" cy="5544616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es-PA" sz="3200" dirty="0" smtClean="0"/>
              <a:t>    </a:t>
            </a:r>
            <a:r>
              <a:rPr lang="es-PA" sz="5400" b="1" i="1" dirty="0" smtClean="0"/>
              <a:t>L</a:t>
            </a:r>
            <a:r>
              <a:rPr lang="es-PA" sz="3200" dirty="0" smtClean="0"/>
              <a:t>os </a:t>
            </a:r>
            <a:r>
              <a:rPr lang="es-PA" sz="3200" dirty="0"/>
              <a:t>jóvenes de hoy no pueden aprender como los jóvenes de ayer, porque son diferentes </a:t>
            </a:r>
            <a:r>
              <a:rPr lang="es-PA" sz="3200" dirty="0" smtClean="0"/>
              <a:t>sus cerebros </a:t>
            </a:r>
            <a:r>
              <a:rPr lang="es-PA" sz="3200" dirty="0"/>
              <a:t>y su cultura. </a:t>
            </a:r>
            <a:endParaRPr lang="es-PA" sz="3200" dirty="0" smtClean="0"/>
          </a:p>
          <a:p>
            <a:pPr algn="just">
              <a:buNone/>
            </a:pPr>
            <a:r>
              <a:rPr lang="es-PA" sz="3200" dirty="0" smtClean="0"/>
              <a:t> </a:t>
            </a:r>
            <a:r>
              <a:rPr lang="es-PA" sz="3200" dirty="0" smtClean="0"/>
              <a:t>    </a:t>
            </a:r>
            <a:r>
              <a:rPr lang="es-PA" sz="3200" dirty="0" smtClean="0"/>
              <a:t>La </a:t>
            </a:r>
            <a:r>
              <a:rPr lang="es-PA" sz="3200" dirty="0"/>
              <a:t>escuela tradicional debe </a:t>
            </a:r>
            <a:r>
              <a:rPr lang="es-PA" sz="3200" dirty="0" smtClean="0"/>
              <a:t>incorporar formatos </a:t>
            </a:r>
            <a:r>
              <a:rPr lang="es-PA" sz="3200" dirty="0"/>
              <a:t>educativos basados en el ocio y </a:t>
            </a:r>
            <a:r>
              <a:rPr lang="es-PA" sz="3200" dirty="0" smtClean="0"/>
              <a:t>el </a:t>
            </a:r>
            <a:r>
              <a:rPr lang="es-PA" sz="3200" dirty="0" smtClean="0"/>
              <a:t>entretenimiento.</a:t>
            </a:r>
            <a:endParaRPr lang="es-PA" sz="3200" dirty="0"/>
          </a:p>
        </p:txBody>
      </p:sp>
      <p:pic>
        <p:nvPicPr>
          <p:cNvPr id="4" name="irc_mi" descr="http://www.revistacabal.coop/sites/default/files/nativos_digitales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0"/>
            <a:ext cx="320384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0"/>
            <a:ext cx="5554960" cy="1475656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es-PA" dirty="0"/>
              <a:t>¿</a:t>
            </a:r>
            <a:r>
              <a:rPr lang="es-PA" sz="3100" dirty="0"/>
              <a:t>Cómo denominar a estos “nuevos” estudiantes del momento?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700808"/>
            <a:ext cx="5410944" cy="4536504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s-PA" dirty="0" smtClean="0"/>
              <a:t>     </a:t>
            </a:r>
            <a:r>
              <a:rPr lang="es-PA" sz="3100" dirty="0" smtClean="0"/>
              <a:t>Algunos los han llamado N-GEN, por Generación en Red (net, en inglés), y también D-GEN, por Generación Digital. </a:t>
            </a:r>
          </a:p>
          <a:p>
            <a:pPr algn="just">
              <a:lnSpc>
                <a:spcPct val="150000"/>
              </a:lnSpc>
              <a:buNone/>
            </a:pPr>
            <a:r>
              <a:rPr lang="es-PA" sz="3100" dirty="0" smtClean="0"/>
              <a:t>    </a:t>
            </a:r>
            <a:r>
              <a:rPr lang="es-PA" sz="3100" dirty="0" smtClean="0"/>
              <a:t>Por </a:t>
            </a:r>
            <a:r>
              <a:rPr lang="es-PA" sz="3100" dirty="0" smtClean="0"/>
              <a:t>parte de Marc </a:t>
            </a:r>
            <a:r>
              <a:rPr lang="es-PA" sz="3100" dirty="0" err="1" smtClean="0"/>
              <a:t>Prensky</a:t>
            </a:r>
            <a:endParaRPr lang="es-PA" sz="3100" dirty="0" smtClean="0"/>
          </a:p>
          <a:p>
            <a:pPr algn="just">
              <a:lnSpc>
                <a:spcPct val="150000"/>
              </a:lnSpc>
              <a:buNone/>
            </a:pPr>
            <a:r>
              <a:rPr lang="es-PA" sz="3100" b="1" dirty="0" smtClean="0"/>
              <a:t>   “Nativos Digitales”, </a:t>
            </a:r>
            <a:r>
              <a:rPr lang="es-PA" sz="3100" dirty="0" smtClean="0"/>
              <a:t>puesto que todos han nacido y se han formado utilizando la particular “lengua digital” de juegos por ordenador, vídeo e Internet</a:t>
            </a:r>
            <a:r>
              <a:rPr lang="es-PA" sz="2800" dirty="0" smtClean="0"/>
              <a:t>.</a:t>
            </a:r>
            <a:endParaRPr lang="es-PA" sz="2800" dirty="0"/>
          </a:p>
        </p:txBody>
      </p:sp>
      <p:pic>
        <p:nvPicPr>
          <p:cNvPr id="4" name="irc_mi" descr="http://3.bp.blogspot.com/-gVHL5j3C_q4/TmfQnzzGY9I/AAAAAAAABQ8/FZLWi677IvY/s320/native-digital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0"/>
            <a:ext cx="313184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7344816" cy="1988840"/>
          </a:xfrm>
        </p:spPr>
        <p:txBody>
          <a:bodyPr>
            <a:noAutofit/>
          </a:bodyPr>
          <a:lstStyle/>
          <a:p>
            <a:pPr algn="ctr"/>
            <a:r>
              <a:rPr lang="es-PA" sz="2400" dirty="0"/>
              <a:t>¿</a:t>
            </a:r>
            <a:r>
              <a:rPr lang="es-P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Cómo denominar ahora</a:t>
            </a:r>
            <a:r>
              <a:rPr lang="es-P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P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los que por edad no </a:t>
            </a:r>
            <a:r>
              <a:rPr lang="es-P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 </a:t>
            </a:r>
            <a:r>
              <a:rPr lang="es-P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vivido tan </a:t>
            </a:r>
            <a:r>
              <a:rPr lang="es-P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intensamente ese </a:t>
            </a:r>
            <a:r>
              <a:rPr lang="es-P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aluvión, pero, obligados por la necesidad de estar al día, </a:t>
            </a:r>
            <a:r>
              <a:rPr lang="es-P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 tenido que formarse con toda </a:t>
            </a:r>
            <a:r>
              <a:rPr lang="es-P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celeridad en ello?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276872"/>
            <a:ext cx="4536504" cy="4032448"/>
          </a:xfrm>
          <a:ln>
            <a:solidFill>
              <a:schemeClr val="accent4">
                <a:lumMod val="60000"/>
                <a:lumOff val="40000"/>
              </a:schemeClr>
            </a:solidFill>
          </a:ln>
          <a:scene3d>
            <a:camera prst="perspectiveAbove"/>
            <a:lightRig rig="threePt" dir="t"/>
          </a:scene3d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PA" sz="3200" b="1" dirty="0"/>
              <a:t>“Inmigrantes Digitales</a:t>
            </a:r>
            <a:r>
              <a:rPr lang="es-PA" sz="3200" b="1" dirty="0" smtClean="0"/>
              <a:t>”</a:t>
            </a:r>
          </a:p>
          <a:p>
            <a:pPr algn="just">
              <a:buNone/>
            </a:pPr>
            <a:endParaRPr lang="es-PA" b="1" dirty="0" smtClean="0"/>
          </a:p>
          <a:p>
            <a:pPr algn="just">
              <a:buFont typeface="Wingdings" pitchFamily="2" charset="2"/>
              <a:buChar char="ü"/>
            </a:pPr>
            <a:r>
              <a:rPr lang="es-PA" dirty="0" smtClean="0"/>
              <a:t>Se </a:t>
            </a:r>
            <a:r>
              <a:rPr lang="es-PA" dirty="0" smtClean="0"/>
              <a:t>comunican de modo diferente con sus </a:t>
            </a:r>
            <a:r>
              <a:rPr lang="es-PA" dirty="0" smtClean="0"/>
              <a:t>propios hijos</a:t>
            </a:r>
            <a:r>
              <a:rPr lang="es-PA" dirty="0" smtClean="0"/>
              <a:t>, ya que se </a:t>
            </a:r>
            <a:r>
              <a:rPr lang="es-PA" dirty="0" smtClean="0"/>
              <a:t>ven en </a:t>
            </a:r>
            <a:r>
              <a:rPr lang="es-PA" dirty="0" smtClean="0"/>
              <a:t>la obligación de “aprender una </a:t>
            </a:r>
            <a:r>
              <a:rPr lang="es-PA" dirty="0" smtClean="0"/>
              <a:t>nueva lengua</a:t>
            </a:r>
            <a:r>
              <a:rPr lang="es-PA" dirty="0" smtClean="0"/>
              <a:t>” que </a:t>
            </a:r>
            <a:r>
              <a:rPr lang="es-PA" dirty="0" smtClean="0"/>
              <a:t>sus vástagos </a:t>
            </a:r>
            <a:r>
              <a:rPr lang="es-PA" dirty="0" smtClean="0"/>
              <a:t>no sólo no temen, sino que conocen y dominan como </a:t>
            </a:r>
            <a:r>
              <a:rPr lang="es-PA" dirty="0" smtClean="0"/>
              <a:t>Nativos; lengua que, además</a:t>
            </a:r>
            <a:r>
              <a:rPr lang="es-PA" dirty="0" smtClean="0"/>
              <a:t>, ha pasado a instalarse en su </a:t>
            </a:r>
            <a:r>
              <a:rPr lang="es-PA" dirty="0" smtClean="0"/>
              <a:t>cerebro. </a:t>
            </a:r>
            <a:endParaRPr lang="es-PA" dirty="0"/>
          </a:p>
        </p:txBody>
      </p:sp>
      <p:pic>
        <p:nvPicPr>
          <p:cNvPr id="4" name="irc_mi" descr="http://www.haciendoweb.cult.cu/wp-content/uploads/2012/01/hombre-internet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2348880"/>
            <a:ext cx="3419872" cy="4509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PA" sz="3200" dirty="0" smtClean="0"/>
              <a:t>Las diferencias entre Nativos Digitales e Inmigrantes Digitales</a:t>
            </a:r>
            <a:endParaRPr lang="es-PA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rc_mi" descr="http://www.afcontext.com/wp-content/uploads/2010/03/padreshijosredessociales.jp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00000">
            <a:off x="4905164" y="2619165"/>
            <a:ext cx="6857998" cy="1619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404664"/>
          <a:ext cx="7239000" cy="6051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rc_mi" descr="http://m1.paperblog.com/i/76/768448/malo-tecnologia-L-lLV6JT.jpe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60232" y="0"/>
            <a:ext cx="2483768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marcelamomberg.files.wordpress.com/2012/09/twitermania.jpg?w=523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76672"/>
            <a:ext cx="6912768" cy="58326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Personalizado 1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99</TotalTime>
  <Words>424</Words>
  <Application>Microsoft Office PowerPoint</Application>
  <PresentationFormat>Presentación en pantalla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Opulento</vt:lpstr>
      <vt:lpstr>Diapositiva 1</vt:lpstr>
      <vt:lpstr>Nativos e Inmigrantes Digitales  Por Marc Prensky</vt:lpstr>
      <vt:lpstr>Para Prensky,</vt:lpstr>
      <vt:lpstr>¿Cómo denominar a estos “nuevos” estudiantes del momento?</vt:lpstr>
      <vt:lpstr>¿Cómo denominar ahora, a los que por edad no han vivido tan intensamente ese aluvión, pero, obligados por la necesidad de estar al día, han tenido que formarse con toda celeridad en ello?</vt:lpstr>
      <vt:lpstr>Las diferencias entre Nativos Digitales e Inmigrantes Digitales</vt:lpstr>
      <vt:lpstr>Diapositiva 7</vt:lpstr>
      <vt:lpstr>Diapositiva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Nativos e Inmigrantes Digitales Por Marc Prensky</dc:title>
  <dc:creator>ROBERTO MELILLO</dc:creator>
  <cp:lastModifiedBy>ROBERTO MELILLO</cp:lastModifiedBy>
  <cp:revision>38</cp:revision>
  <dcterms:created xsi:type="dcterms:W3CDTF">2013-03-12T04:50:13Z</dcterms:created>
  <dcterms:modified xsi:type="dcterms:W3CDTF">2013-03-13T04:29:18Z</dcterms:modified>
</cp:coreProperties>
</file>