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3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EAAD-1AB0-4819-972C-BA0800C4E5BA}" type="datetimeFigureOut">
              <a:rPr lang="es-CO" smtClean="0"/>
              <a:pPr/>
              <a:t>26/05/2013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12FA7-5D03-429D-8B86-199CFE643C1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EAAD-1AB0-4819-972C-BA0800C4E5BA}" type="datetimeFigureOut">
              <a:rPr lang="es-CO" smtClean="0"/>
              <a:pPr/>
              <a:t>26/05/2013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12FA7-5D03-429D-8B86-199CFE643C1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EAAD-1AB0-4819-972C-BA0800C4E5BA}" type="datetimeFigureOut">
              <a:rPr lang="es-CO" smtClean="0"/>
              <a:pPr/>
              <a:t>26/05/2013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12FA7-5D03-429D-8B86-199CFE643C1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EAAD-1AB0-4819-972C-BA0800C4E5BA}" type="datetimeFigureOut">
              <a:rPr lang="es-CO" smtClean="0"/>
              <a:pPr/>
              <a:t>26/05/2013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12FA7-5D03-429D-8B86-199CFE643C1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EAAD-1AB0-4819-972C-BA0800C4E5BA}" type="datetimeFigureOut">
              <a:rPr lang="es-CO" smtClean="0"/>
              <a:pPr/>
              <a:t>26/05/2013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12FA7-5D03-429D-8B86-199CFE643C1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EAAD-1AB0-4819-972C-BA0800C4E5BA}" type="datetimeFigureOut">
              <a:rPr lang="es-CO" smtClean="0"/>
              <a:pPr/>
              <a:t>26/05/2013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12FA7-5D03-429D-8B86-199CFE643C1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EAAD-1AB0-4819-972C-BA0800C4E5BA}" type="datetimeFigureOut">
              <a:rPr lang="es-CO" smtClean="0"/>
              <a:pPr/>
              <a:t>26/05/2013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12FA7-5D03-429D-8B86-199CFE643C1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EAAD-1AB0-4819-972C-BA0800C4E5BA}" type="datetimeFigureOut">
              <a:rPr lang="es-CO" smtClean="0"/>
              <a:pPr/>
              <a:t>26/05/2013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12FA7-5D03-429D-8B86-199CFE643C1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EAAD-1AB0-4819-972C-BA0800C4E5BA}" type="datetimeFigureOut">
              <a:rPr lang="es-CO" smtClean="0"/>
              <a:pPr/>
              <a:t>26/05/2013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12FA7-5D03-429D-8B86-199CFE643C1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EAAD-1AB0-4819-972C-BA0800C4E5BA}" type="datetimeFigureOut">
              <a:rPr lang="es-CO" smtClean="0"/>
              <a:pPr/>
              <a:t>26/05/2013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12FA7-5D03-429D-8B86-199CFE643C1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EAAD-1AB0-4819-972C-BA0800C4E5BA}" type="datetimeFigureOut">
              <a:rPr lang="es-CO" smtClean="0"/>
              <a:pPr/>
              <a:t>26/05/2013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112FA7-5D03-429D-8B86-199CFE643C1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E2EAAD-1AB0-4819-972C-BA0800C4E5BA}" type="datetimeFigureOut">
              <a:rPr lang="es-CO" smtClean="0"/>
              <a:pPr/>
              <a:t>26/05/2013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112FA7-5D03-429D-8B86-199CFE643C18}" type="slidenum">
              <a:rPr lang="es-CO" smtClean="0"/>
              <a:pPr/>
              <a:t>‹Nº›</a:t>
            </a:fld>
            <a:endParaRPr lang="es-CO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 </a:t>
            </a:r>
            <a:r>
              <a:rPr lang="es-ES" sz="3600" dirty="0" smtClean="0">
                <a:solidFill>
                  <a:schemeClr val="accent4">
                    <a:lumMod val="75000"/>
                  </a:schemeClr>
                </a:solidFill>
                <a:latin typeface="Algerian" pitchFamily="82" charset="0"/>
              </a:rPr>
              <a:t>CARACTERISTICAS DE LA SECRETARIA Y SUS FUNCIONES</a:t>
            </a:r>
            <a:endParaRPr lang="es-CO" sz="3600" dirty="0">
              <a:solidFill>
                <a:schemeClr val="accent4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sz="1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Ser puntual  en todas sus actividades y funciones.</a:t>
            </a:r>
          </a:p>
          <a:p>
            <a:r>
              <a:rPr lang="es-ES" sz="1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Reclutar las solicitudes de servicio  por parte del departamento de servicio al cliente.</a:t>
            </a:r>
          </a:p>
          <a:p>
            <a:r>
              <a:rPr lang="es-ES" sz="1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Hacer una evaluación periódica de los proveedores para  verificar el buen funcionamiento y servicio de este.</a:t>
            </a:r>
          </a:p>
          <a:p>
            <a:r>
              <a:rPr lang="es-ES" sz="1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Recibir e informar asuntos que tenga que ver con el departamento correspondiente para que todos estén informados y puedan desarrollar bien el trabajo asignado.</a:t>
            </a:r>
          </a:p>
          <a:p>
            <a:r>
              <a:rPr lang="es-ES" sz="1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Mantener discreción sobre todo lo relacionado con la empresa.</a:t>
            </a:r>
          </a:p>
          <a:p>
            <a:r>
              <a:rPr lang="es-ES" sz="1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Evitar hacer comentarios in necesarios  sobre cualquier funcionario o departamento de la empresa.</a:t>
            </a:r>
          </a:p>
          <a:p>
            <a:r>
              <a:rPr lang="es-ES" sz="1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Hacer y recibir llamadas telefónicas para mantener informados a los jefes de los compromisos y demás asuntos.</a:t>
            </a:r>
          </a:p>
          <a:p>
            <a:r>
              <a:rPr lang="es-ES" sz="1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Obedecer instrucciones que sean asignadas por el jefe.</a:t>
            </a:r>
          </a:p>
          <a:p>
            <a:r>
              <a:rPr lang="es-ES" sz="1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Mejorar el aprendizaje continua mente.</a:t>
            </a:r>
          </a:p>
          <a:p>
            <a:pPr>
              <a:buNone/>
            </a:pPr>
            <a:endParaRPr lang="es-ES" sz="14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s-CO" sz="14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Documents and Settings\Secretariado 1\Mis documentos\Mis imágenes\asecretaria moderna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928802"/>
            <a:ext cx="2428892" cy="335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130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 CARACTERISTICAS DE LA SECRETARIA Y SUS FUNCIONES</vt:lpstr>
    </vt:vector>
  </TitlesOfParts>
  <Company>sede palermo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CARACTERISTICAS DE LA SECRETARIA Y SUS FUNCIONES</dc:title>
  <dc:creator>Secretariado 1</dc:creator>
  <cp:lastModifiedBy>Leila</cp:lastModifiedBy>
  <cp:revision>3</cp:revision>
  <dcterms:created xsi:type="dcterms:W3CDTF">2011-05-02T17:40:22Z</dcterms:created>
  <dcterms:modified xsi:type="dcterms:W3CDTF">2013-05-27T02:42:46Z</dcterms:modified>
</cp:coreProperties>
</file>