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  <p:sldId id="259" r:id="rId4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3568" y="188640"/>
            <a:ext cx="7242048" cy="720080"/>
          </a:xfrm>
        </p:spPr>
        <p:txBody>
          <a:bodyPr/>
          <a:lstStyle/>
          <a:p>
            <a:pPr algn="ctr"/>
            <a:r>
              <a:rPr lang="en-US" dirty="0" smtClean="0"/>
              <a:t>Integrated circuits(IC)</a:t>
            </a:r>
            <a:endParaRPr lang="et-EE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11560" y="1268760"/>
            <a:ext cx="7239000" cy="520667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</a:t>
            </a:r>
            <a:r>
              <a:rPr lang="en-US" dirty="0" smtClean="0"/>
              <a:t>he </a:t>
            </a:r>
            <a:r>
              <a:rPr lang="en-US" dirty="0" smtClean="0"/>
              <a:t>bipolar </a:t>
            </a:r>
            <a:r>
              <a:rPr lang="en-US" dirty="0" smtClean="0"/>
              <a:t>processes, </a:t>
            </a:r>
            <a:r>
              <a:rPr lang="en-US" dirty="0" smtClean="0"/>
              <a:t>coupled with thin film resistors and laser wafer trim technology, led to the proliferation of </a:t>
            </a:r>
            <a:r>
              <a:rPr lang="en-US" dirty="0" err="1" smtClean="0"/>
              <a:t>IC.The</a:t>
            </a:r>
            <a:r>
              <a:rPr lang="en-US" dirty="0" smtClean="0"/>
              <a:t> </a:t>
            </a:r>
            <a:r>
              <a:rPr lang="en-US" dirty="0" smtClean="0"/>
              <a:t>CMOS and bipolar processes were combined to achieve both low power high-density logic and high accuracy low noise analog circuitry on a single chip. </a:t>
            </a:r>
          </a:p>
          <a:p>
            <a:r>
              <a:rPr lang="en-US" dirty="0" smtClean="0"/>
              <a:t>For </a:t>
            </a:r>
            <a:r>
              <a:rPr lang="en-US" dirty="0" smtClean="0"/>
              <a:t>higher power applications, thin-film, thick-film, and hybrid ICs may be used.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 smtClean="0"/>
              <a:t>n </a:t>
            </a:r>
            <a:r>
              <a:rPr lang="en-US" dirty="0" smtClean="0"/>
              <a:t>IC fabricated on the CMOS or complementary bipolar processes has fixed input ranges that are usually at least several hundred </a:t>
            </a:r>
            <a:r>
              <a:rPr lang="en-US" dirty="0" smtClean="0"/>
              <a:t>mill volts </a:t>
            </a:r>
            <a:r>
              <a:rPr lang="en-US" dirty="0" smtClean="0"/>
              <a:t>from either rail. </a:t>
            </a:r>
          </a:p>
          <a:p>
            <a:r>
              <a:rPr lang="en-US" dirty="0" smtClean="0"/>
              <a:t>Small-scale </a:t>
            </a:r>
            <a:r>
              <a:rPr lang="en-US" dirty="0" smtClean="0"/>
              <a:t>integration (SSI) of IC refers to fewer than 10 integrated </a:t>
            </a:r>
            <a:r>
              <a:rPr lang="en-US" dirty="0" smtClean="0"/>
              <a:t>components, medium-scale </a:t>
            </a:r>
            <a:r>
              <a:rPr lang="en-US" dirty="0" smtClean="0"/>
              <a:t>integration (MSI) to between 10 and 100 </a:t>
            </a:r>
            <a:r>
              <a:rPr lang="en-US" dirty="0" smtClean="0"/>
              <a:t>components, </a:t>
            </a:r>
            <a:r>
              <a:rPr lang="en-US" dirty="0" smtClean="0"/>
              <a:t>and large-scale integration (LSI) to more than 100 integrated components.</a:t>
            </a:r>
            <a:endParaRPr lang="et-E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Structure of integrated circuits</a:t>
            </a:r>
            <a:endParaRPr lang="et-EE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899592" y="5301208"/>
            <a:ext cx="6851104" cy="576064"/>
          </a:xfrm>
        </p:spPr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en-US" dirty="0" smtClean="0">
                <a:solidFill>
                  <a:schemeClr val="tx1"/>
                </a:solidFill>
              </a:rPr>
              <a:t>Each </a:t>
            </a:r>
            <a:r>
              <a:rPr lang="en-US" dirty="0" smtClean="0">
                <a:solidFill>
                  <a:schemeClr val="tx1"/>
                </a:solidFill>
              </a:rPr>
              <a:t>wafer is cut into chips (</a:t>
            </a:r>
            <a:r>
              <a:rPr lang="en-US" dirty="0" smtClean="0">
                <a:solidFill>
                  <a:schemeClr val="tx1"/>
                </a:solidFill>
              </a:rPr>
              <a:t>dies),which </a:t>
            </a:r>
            <a:r>
              <a:rPr lang="en-US" dirty="0" smtClean="0">
                <a:solidFill>
                  <a:schemeClr val="tx1"/>
                </a:solidFill>
              </a:rPr>
              <a:t>are then packaged </a:t>
            </a:r>
            <a:r>
              <a:rPr lang="en-US" dirty="0" smtClean="0">
                <a:solidFill>
                  <a:schemeClr val="tx1"/>
                </a:solidFill>
              </a:rPr>
              <a:t>individually.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319" y="2182516"/>
            <a:ext cx="4002857" cy="304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95536" y="1484784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US" dirty="0" smtClean="0">
                <a:solidFill>
                  <a:schemeClr val="tx1"/>
                </a:solidFill>
              </a:rPr>
              <a:t>Integrated circuit (IC) chips are manufactured on silicon wafer. Transistors are placed on the wafers through a chemical etching process.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72420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Typical BJT Integrated Circuits</a:t>
            </a:r>
            <a:br>
              <a:rPr lang="en-US" sz="4000" dirty="0" smtClean="0"/>
            </a:br>
            <a:endParaRPr lang="et-EE" dirty="0"/>
          </a:p>
        </p:txBody>
      </p:sp>
      <p:pic>
        <p:nvPicPr>
          <p:cNvPr id="3" name="Picture 6" descr="fg03_0520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6559550" cy="441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</TotalTime>
  <Words>179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Изящная</vt:lpstr>
      <vt:lpstr>Integrated circuits(IC)</vt:lpstr>
      <vt:lpstr>Structure of integrated circuits</vt:lpstr>
      <vt:lpstr>Typical BJT Integrated Circuits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Bipolar Junction Transistors (BJTs)</dc:title>
  <dc:creator>Olga</dc:creator>
  <cp:lastModifiedBy>Olga</cp:lastModifiedBy>
  <cp:revision>4</cp:revision>
  <dcterms:created xsi:type="dcterms:W3CDTF">2013-05-29T15:27:24Z</dcterms:created>
  <dcterms:modified xsi:type="dcterms:W3CDTF">2013-05-29T16:23:25Z</dcterms:modified>
</cp:coreProperties>
</file>