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7" r:id="rId2"/>
    <p:sldId id="258" r:id="rId3"/>
    <p:sldId id="260" r:id="rId4"/>
    <p:sldId id="262" r:id="rId5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1CB"/>
    <a:srgbClr val="D4A806"/>
    <a:srgbClr val="E7B707"/>
    <a:srgbClr val="DBFF93"/>
    <a:srgbClr val="66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22" autoAdjust="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39649-B5DB-40D0-8A47-22197CB38C92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E3F23-A045-4903-B273-989A02C7F34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511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E3F23-A045-4903-B273-989A02C7F34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436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6EDC8FB4-30CC-485B-B19A-AF877B438F48}" type="datetimeFigureOut">
              <a:rPr lang="es-PE" smtClean="0"/>
              <a:t>25/06/2013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526B4BC-E562-4C2F-BE3C-CFBB8E1CC8FF}" type="slidenum">
              <a:rPr lang="es-PE" smtClean="0"/>
              <a:t>‹Nº›</a:t>
            </a:fld>
            <a:endParaRPr lang="es-PE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107504" y="260649"/>
            <a:ext cx="8928992" cy="10081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s-ES_tradnl" sz="4400" dirty="0" smtClean="0">
                <a:solidFill>
                  <a:srgbClr val="FFFF00"/>
                </a:solidFill>
                <a:latin typeface="Arial Black" pitchFamily="34" charset="0"/>
              </a:rPr>
              <a:t>LINEA DE BASE DE LA FCF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>
          <a:xfrm>
            <a:off x="3347864" y="1484784"/>
            <a:ext cx="5544616" cy="5256584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rgbClr val="FFFF00"/>
                </a:solidFill>
                <a:latin typeface="Arial Black" pitchFamily="34" charset="0"/>
              </a:rPr>
              <a:t>La línea de base refleja el control del sistema simpático y parasimpático.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sz="24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rgbClr val="FFFF00"/>
                </a:solidFill>
                <a:latin typeface="Arial Black" pitchFamily="34" charset="0"/>
              </a:rPr>
              <a:t>Los niveles de la línea de base se determinan durante 10 minutos.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sz="24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sz="2400" u="sng" dirty="0">
                <a:solidFill>
                  <a:srgbClr val="FFFF00"/>
                </a:solidFill>
                <a:latin typeface="Arial Black" pitchFamily="34" charset="0"/>
              </a:rPr>
              <a:t>Durante el Trabajo de Parto:</a:t>
            </a:r>
            <a:r>
              <a:rPr lang="es-CL" sz="2400" dirty="0">
                <a:solidFill>
                  <a:srgbClr val="FFFF00"/>
                </a:solidFill>
                <a:latin typeface="Arial Black" pitchFamily="34" charset="0"/>
              </a:rPr>
              <a:t> es la FCF registrada entre 2 </a:t>
            </a:r>
            <a:r>
              <a:rPr lang="es-CL" sz="2400" dirty="0" smtClean="0">
                <a:solidFill>
                  <a:srgbClr val="FFFF00"/>
                </a:solidFill>
                <a:latin typeface="Arial Black" pitchFamily="34" charset="0"/>
              </a:rPr>
              <a:t>contracciones.</a:t>
            </a:r>
            <a:endParaRPr lang="es-ES_tradnl" sz="2400" dirty="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70100"/>
            <a:ext cx="3096344" cy="316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251520" y="2852936"/>
            <a:ext cx="648072" cy="216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28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 descr="G:\TRAZADOS II\HUAMAN QUI.JPG"/>
          <p:cNvPicPr>
            <a:picLocks noChangeAspect="1" noChangeArrowheads="1"/>
          </p:cNvPicPr>
          <p:nvPr/>
        </p:nvPicPr>
        <p:blipFill rotWithShape="1">
          <a:blip r:embed="rId3" cstate="print"/>
          <a:srcRect t="24306" r="-900" b="10428"/>
          <a:stretch/>
        </p:blipFill>
        <p:spPr bwMode="auto">
          <a:xfrm>
            <a:off x="0" y="116632"/>
            <a:ext cx="922906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2 Conector recto"/>
          <p:cNvCxnSpPr/>
          <p:nvPr/>
        </p:nvCxnSpPr>
        <p:spPr>
          <a:xfrm>
            <a:off x="107504" y="2060848"/>
            <a:ext cx="903649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8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G:\TRAZADOS II\VENANCIO.JPG"/>
          <p:cNvPicPr>
            <a:picLocks noGrp="1" noChangeAspect="1" noChangeArrowheads="1"/>
          </p:cNvPicPr>
          <p:nvPr>
            <p:ph type="pic" idx="4294967295"/>
          </p:nvPr>
        </p:nvPicPr>
        <p:blipFill rotWithShape="1">
          <a:blip r:embed="rId2" cstate="print"/>
          <a:srcRect t="24612" b="36798"/>
          <a:stretch/>
        </p:blipFill>
        <p:spPr bwMode="auto">
          <a:xfrm>
            <a:off x="0" y="116633"/>
            <a:ext cx="9144000" cy="6624736"/>
          </a:xfrm>
          <a:prstGeom prst="rect">
            <a:avLst/>
          </a:prstGeom>
          <a:noFill/>
        </p:spPr>
      </p:pic>
      <p:cxnSp>
        <p:nvCxnSpPr>
          <p:cNvPr id="3" name="2 Conector recto"/>
          <p:cNvCxnSpPr/>
          <p:nvPr/>
        </p:nvCxnSpPr>
        <p:spPr>
          <a:xfrm>
            <a:off x="0" y="26369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2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TRAZADOS\15.07.2008\TAVARA LIÑAN- 846590.bmp"/>
          <p:cNvPicPr>
            <a:picLocks noChangeAspect="1" noChangeArrowheads="1"/>
          </p:cNvPicPr>
          <p:nvPr/>
        </p:nvPicPr>
        <p:blipFill rotWithShape="1">
          <a:blip r:embed="rId2" cstate="print"/>
          <a:srcRect t="24342" b="10542"/>
          <a:stretch/>
        </p:blipFill>
        <p:spPr bwMode="auto">
          <a:xfrm>
            <a:off x="1" y="404664"/>
            <a:ext cx="9144000" cy="5904656"/>
          </a:xfrm>
          <a:prstGeom prst="rect">
            <a:avLst/>
          </a:prstGeom>
          <a:noFill/>
        </p:spPr>
      </p:pic>
      <p:cxnSp>
        <p:nvCxnSpPr>
          <p:cNvPr id="3" name="2 Conector recto"/>
          <p:cNvCxnSpPr/>
          <p:nvPr/>
        </p:nvCxnSpPr>
        <p:spPr>
          <a:xfrm>
            <a:off x="1" y="2060848"/>
            <a:ext cx="91439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Personalizado 1">
      <a:dk1>
        <a:sysClr val="windowText" lastClr="000000"/>
      </a:dk1>
      <a:lt1>
        <a:sysClr val="window" lastClr="FFFFFF"/>
      </a:lt1>
      <a:dk2>
        <a:srgbClr val="711806"/>
      </a:dk2>
      <a:lt2>
        <a:srgbClr val="ECE9C6"/>
      </a:lt2>
      <a:accent1>
        <a:srgbClr val="711806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Otoño</Template>
  <TotalTime>77</TotalTime>
  <Words>47</Words>
  <Application>Microsoft Office PowerPoint</Application>
  <PresentationFormat>Presentación en pantalla (4:3)</PresentationFormat>
  <Paragraphs>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Autumn</vt:lpstr>
      <vt:lpstr>LINEA DE BASE DE LA FCF</vt:lpstr>
      <vt:lpstr>Presentación de PowerPoint</vt:lpstr>
      <vt:lpstr>Presentación de PowerPoint</vt:lpstr>
      <vt:lpstr>Presentación de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FRECUENCIA CARDIACA BASAL</dc:title>
  <dc:creator>Pc</dc:creator>
  <cp:lastModifiedBy>Pc</cp:lastModifiedBy>
  <cp:revision>13</cp:revision>
  <dcterms:created xsi:type="dcterms:W3CDTF">2013-04-07T02:16:11Z</dcterms:created>
  <dcterms:modified xsi:type="dcterms:W3CDTF">2013-06-26T02:23:12Z</dcterms:modified>
</cp:coreProperties>
</file>