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62" r:id="rId4"/>
    <p:sldId id="259" r:id="rId5"/>
    <p:sldId id="260" r:id="rId6"/>
    <p:sldId id="261" r:id="rId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1" d="100"/>
          <a:sy n="71" d="100"/>
        </p:scale>
        <p:origin x="-1134" y="24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image" Target="../media/image4.jpeg"/><Relationship Id="rId5" Type="http://schemas.openxmlformats.org/officeDocument/2006/relationships/image" Target="../media/image8.jpeg"/><Relationship Id="rId4" Type="http://schemas.openxmlformats.org/officeDocument/2006/relationships/image" Target="../media/image7.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8CEC3A-9996-4336-962F-649D2046B9AB}" type="doc">
      <dgm:prSet loTypeId="urn:microsoft.com/office/officeart/2005/8/layout/hList7" loCatId="list" qsTypeId="urn:microsoft.com/office/officeart/2005/8/quickstyle/simple1" qsCatId="simple" csTypeId="urn:microsoft.com/office/officeart/2005/8/colors/accent1_2" csCatId="accent1" phldr="1"/>
      <dgm:spPr/>
      <dgm:t>
        <a:bodyPr/>
        <a:lstStyle/>
        <a:p>
          <a:endParaRPr lang="es-ES"/>
        </a:p>
      </dgm:t>
    </dgm:pt>
    <dgm:pt modelId="{D3BBE253-C612-4F93-A541-93C733B7D5E0}">
      <dgm:prSet phldrT="[Texto]" custT="1"/>
      <dgm:spPr/>
      <dgm:t>
        <a:bodyPr/>
        <a:lstStyle/>
        <a:p>
          <a:pPr rtl="0"/>
          <a:r>
            <a:rPr kumimoji="0" lang="es-PA" sz="1400" b="1" i="0" u="none" strike="noStrike" cap="none" normalizeH="0" baseline="0" dirty="0" smtClean="0">
              <a:ln>
                <a:noFill/>
              </a:ln>
              <a:solidFill>
                <a:schemeClr val="accent2">
                  <a:lumMod val="75000"/>
                </a:schemeClr>
              </a:solidFill>
              <a:effectLst/>
              <a:latin typeface="Arial" pitchFamily="34" charset="0"/>
              <a:ea typeface="Times New Roman" pitchFamily="18" charset="0"/>
              <a:cs typeface="Arial" pitchFamily="34" charset="0"/>
            </a:rPr>
            <a:t>Métodos Naturales: </a:t>
          </a:r>
          <a:r>
            <a:rPr kumimoji="0" lang="es-PA" sz="1400" b="1"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Método del ritmo, del Moco Cervical, de la Temperatura Basal.</a:t>
          </a:r>
          <a:endParaRPr lang="es-ES" sz="1400" b="1" dirty="0">
            <a:solidFill>
              <a:schemeClr val="bg1"/>
            </a:solidFill>
          </a:endParaRPr>
        </a:p>
      </dgm:t>
    </dgm:pt>
    <dgm:pt modelId="{9F2AA8F7-E825-4A91-9EDF-0BDE6DCB6246}" type="parTrans" cxnId="{3EB51760-5773-49A2-8EFD-6D8E2204CF61}">
      <dgm:prSet/>
      <dgm:spPr/>
      <dgm:t>
        <a:bodyPr/>
        <a:lstStyle/>
        <a:p>
          <a:endParaRPr lang="es-ES"/>
        </a:p>
      </dgm:t>
    </dgm:pt>
    <dgm:pt modelId="{A57D9D61-E16B-45A5-BA96-384ACDD57DBC}" type="sibTrans" cxnId="{3EB51760-5773-49A2-8EFD-6D8E2204CF61}">
      <dgm:prSet/>
      <dgm:spPr/>
      <dgm:t>
        <a:bodyPr/>
        <a:lstStyle/>
        <a:p>
          <a:endParaRPr lang="es-ES"/>
        </a:p>
      </dgm:t>
    </dgm:pt>
    <dgm:pt modelId="{1EDCFAD3-6D7C-4DD3-83B9-F2D6AAC79FC0}">
      <dgm:prSet phldrT="[Texto]" custT="1"/>
      <dgm:spPr/>
      <dgm:t>
        <a:bodyPr/>
        <a:lstStyle/>
        <a:p>
          <a:pPr rtl="0"/>
          <a:r>
            <a:rPr kumimoji="0" lang="es-PA" sz="1400" b="1" i="0" u="none" strike="noStrike" cap="none" normalizeH="0" baseline="0" dirty="0" smtClean="0">
              <a:ln>
                <a:noFill/>
              </a:ln>
              <a:solidFill>
                <a:schemeClr val="accent2">
                  <a:lumMod val="75000"/>
                </a:schemeClr>
              </a:solidFill>
              <a:effectLst/>
              <a:latin typeface="Arial" pitchFamily="34" charset="0"/>
              <a:ea typeface="Times New Roman" pitchFamily="18" charset="0"/>
              <a:cs typeface="Arial" pitchFamily="34" charset="0"/>
            </a:rPr>
            <a:t>Métodos de Barrera: </a:t>
          </a:r>
          <a:r>
            <a:rPr kumimoji="0" lang="es-PA" sz="1400" b="1"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Preservativo, Diafragma cervical, Óvulos Vaginales,</a:t>
          </a:r>
        </a:p>
        <a:p>
          <a:pPr rtl="0"/>
          <a:r>
            <a:rPr kumimoji="0" lang="es-PA" sz="1400" b="1"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etc.</a:t>
          </a:r>
          <a:endParaRPr lang="es-ES" sz="1400" b="1" dirty="0">
            <a:solidFill>
              <a:schemeClr val="bg1"/>
            </a:solidFill>
          </a:endParaRPr>
        </a:p>
      </dgm:t>
    </dgm:pt>
    <dgm:pt modelId="{BFA7F797-C8C2-41FE-8E0A-FC8215EDF715}" type="parTrans" cxnId="{40A1210E-CF1C-462C-8DC4-81BE3666FC33}">
      <dgm:prSet/>
      <dgm:spPr/>
      <dgm:t>
        <a:bodyPr/>
        <a:lstStyle/>
        <a:p>
          <a:endParaRPr lang="es-ES"/>
        </a:p>
      </dgm:t>
    </dgm:pt>
    <dgm:pt modelId="{0420D6F5-9095-497F-AA4C-2FC80B423EBB}" type="sibTrans" cxnId="{40A1210E-CF1C-462C-8DC4-81BE3666FC33}">
      <dgm:prSet/>
      <dgm:spPr/>
      <dgm:t>
        <a:bodyPr/>
        <a:lstStyle/>
        <a:p>
          <a:endParaRPr lang="es-ES"/>
        </a:p>
      </dgm:t>
    </dgm:pt>
    <dgm:pt modelId="{F9D9DC55-5B49-4994-BE93-BD53EDD91947}">
      <dgm:prSet phldrT="[Texto]" custT="1"/>
      <dgm:spPr/>
      <dgm:t>
        <a:bodyPr/>
        <a:lstStyle/>
        <a:p>
          <a:endParaRPr kumimoji="0" lang="es-ES" sz="1400" b="1" i="0" u="none" strike="noStrike" cap="none" normalizeH="0" baseline="0" dirty="0" smtClean="0">
            <a:ln>
              <a:noFill/>
            </a:ln>
            <a:solidFill>
              <a:schemeClr val="accent2">
                <a:lumMod val="75000"/>
              </a:schemeClr>
            </a:solidFill>
            <a:effectLst/>
            <a:latin typeface="Arial" pitchFamily="34" charset="0"/>
            <a:cs typeface="Arial" pitchFamily="34" charset="0"/>
          </a:endParaRPr>
        </a:p>
        <a:p>
          <a:r>
            <a:rPr kumimoji="0" lang="es-PA" sz="1400" b="1" i="0" u="none" strike="noStrike" cap="none" normalizeH="0" baseline="0" dirty="0" smtClean="0">
              <a:ln>
                <a:noFill/>
              </a:ln>
              <a:solidFill>
                <a:schemeClr val="accent2">
                  <a:lumMod val="75000"/>
                </a:schemeClr>
              </a:solidFill>
              <a:effectLst/>
              <a:latin typeface="Arial" pitchFamily="34" charset="0"/>
              <a:ea typeface="Times New Roman" pitchFamily="18" charset="0"/>
              <a:cs typeface="Arial" pitchFamily="34" charset="0"/>
            </a:rPr>
            <a:t>Métodos Hormonales: </a:t>
          </a:r>
          <a:r>
            <a:rPr kumimoji="0" lang="es-PA" sz="1400" b="1"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Anticonceptivos orales (píldora), Inyecciones (mensuales, bimensuales, trimestrales)</a:t>
          </a:r>
          <a:r>
            <a:rPr lang="es-ES" sz="1400" b="1" dirty="0" smtClean="0">
              <a:solidFill>
                <a:schemeClr val="bg1"/>
              </a:solidFill>
              <a:latin typeface="Arial" pitchFamily="34" charset="0"/>
              <a:ea typeface="Times New Roman" pitchFamily="18" charset="0"/>
              <a:cs typeface="Arial" pitchFamily="34" charset="0"/>
            </a:rPr>
            <a:t>.</a:t>
          </a:r>
          <a:endParaRPr lang="es-ES" sz="1400" b="1" dirty="0">
            <a:solidFill>
              <a:schemeClr val="bg1"/>
            </a:solidFill>
          </a:endParaRPr>
        </a:p>
      </dgm:t>
    </dgm:pt>
    <dgm:pt modelId="{1C979345-AE8A-44BF-8854-FC2B6D44E2CA}" type="parTrans" cxnId="{A261943B-17EB-4A3D-B1C3-9629C80306FB}">
      <dgm:prSet/>
      <dgm:spPr/>
      <dgm:t>
        <a:bodyPr/>
        <a:lstStyle/>
        <a:p>
          <a:endParaRPr lang="es-ES"/>
        </a:p>
      </dgm:t>
    </dgm:pt>
    <dgm:pt modelId="{DFA783B1-8A04-4DA0-9BB9-548D361C1D2D}" type="sibTrans" cxnId="{A261943B-17EB-4A3D-B1C3-9629C80306FB}">
      <dgm:prSet/>
      <dgm:spPr/>
      <dgm:t>
        <a:bodyPr/>
        <a:lstStyle/>
        <a:p>
          <a:endParaRPr lang="es-ES"/>
        </a:p>
      </dgm:t>
    </dgm:pt>
    <dgm:pt modelId="{00B4F4A5-FE20-43D1-BF5A-6DC7CAD1074F}">
      <dgm:prSet phldrT="[Texto]" custT="1"/>
      <dgm:spPr/>
      <dgm:t>
        <a:bodyPr/>
        <a:lstStyle/>
        <a:p>
          <a:pPr rtl="0"/>
          <a:r>
            <a:rPr kumimoji="0" lang="es-PA" sz="1600" b="1" i="0" u="none" strike="noStrike" cap="none" normalizeH="0" baseline="0" dirty="0" smtClean="0">
              <a:ln>
                <a:noFill/>
              </a:ln>
              <a:solidFill>
                <a:schemeClr val="accent2">
                  <a:lumMod val="75000"/>
                </a:schemeClr>
              </a:solidFill>
              <a:effectLst/>
              <a:latin typeface="Arial" pitchFamily="34" charset="0"/>
              <a:ea typeface="Times New Roman" pitchFamily="18" charset="0"/>
              <a:cs typeface="Arial" pitchFamily="34" charset="0"/>
            </a:rPr>
            <a:t>Dispositivos intrauterinos (DIU): </a:t>
          </a:r>
          <a:endParaRPr kumimoji="0" lang="es-PA" sz="1600" b="1" i="0" u="none" strike="noStrike" cap="none" normalizeH="0" baseline="0" dirty="0" smtClean="0">
            <a:ln>
              <a:noFill/>
            </a:ln>
            <a:solidFill>
              <a:schemeClr val="bg1"/>
            </a:solidFill>
            <a:effectLst/>
            <a:latin typeface="Arial" pitchFamily="34" charset="0"/>
            <a:ea typeface="Times New Roman" pitchFamily="18" charset="0"/>
            <a:cs typeface="Arial" pitchFamily="34" charset="0"/>
          </a:endParaRPr>
        </a:p>
        <a:p>
          <a:pPr rtl="0"/>
          <a:r>
            <a:rPr kumimoji="0" lang="es-PA" sz="1600" b="1"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T de Cobre, DIU que libera progesterona</a:t>
          </a:r>
          <a:r>
            <a:rPr kumimoji="0" lang="es-PA" sz="11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lang="es-ES" sz="1100" b="1" dirty="0"/>
        </a:p>
      </dgm:t>
    </dgm:pt>
    <dgm:pt modelId="{FCA9DC81-CB0C-407D-B799-8FA71385A3C7}" type="parTrans" cxnId="{A3B749FA-4260-400D-B0EC-2480F59CC07E}">
      <dgm:prSet/>
      <dgm:spPr/>
      <dgm:t>
        <a:bodyPr/>
        <a:lstStyle/>
        <a:p>
          <a:endParaRPr lang="es-ES"/>
        </a:p>
      </dgm:t>
    </dgm:pt>
    <dgm:pt modelId="{08C7DE9C-1DC4-45BE-B954-3DCF875E25E1}" type="sibTrans" cxnId="{A3B749FA-4260-400D-B0EC-2480F59CC07E}">
      <dgm:prSet/>
      <dgm:spPr/>
      <dgm:t>
        <a:bodyPr/>
        <a:lstStyle/>
        <a:p>
          <a:endParaRPr lang="es-ES"/>
        </a:p>
      </dgm:t>
    </dgm:pt>
    <dgm:pt modelId="{37636D34-AB2B-4CF5-9F8F-501EE7D9D45B}">
      <dgm:prSet custT="1"/>
      <dgm:spPr/>
      <dgm:t>
        <a:bodyPr/>
        <a:lstStyle/>
        <a:p>
          <a:pPr rtl="0"/>
          <a:r>
            <a:rPr kumimoji="0" lang="es-PA" sz="1400" b="1" i="0" u="none" strike="noStrike" cap="none" normalizeH="0" baseline="0" dirty="0" smtClean="0">
              <a:ln>
                <a:noFill/>
              </a:ln>
              <a:solidFill>
                <a:schemeClr val="accent2">
                  <a:lumMod val="75000"/>
                </a:schemeClr>
              </a:solidFill>
              <a:effectLst/>
              <a:latin typeface="Arial" pitchFamily="34" charset="0"/>
              <a:ea typeface="Times New Roman" pitchFamily="18" charset="0"/>
              <a:cs typeface="Arial" pitchFamily="34" charset="0"/>
            </a:rPr>
            <a:t>M. Quirúrgicos</a:t>
          </a:r>
        </a:p>
        <a:p>
          <a:pPr rtl="0"/>
          <a:r>
            <a:rPr kumimoji="0" lang="es-PA" sz="1400" b="1"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:Bloqueo Tubarico Bilateral  (Ligadura de Trompas), Vasectomía</a:t>
          </a:r>
          <a:r>
            <a:rPr kumimoji="0" lang="es-PA" sz="11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es-PA" sz="1100" b="1" i="0" u="none" strike="noStrike" cap="none" normalizeH="0" baseline="0" dirty="0" smtClean="0">
            <a:ln>
              <a:noFill/>
            </a:ln>
            <a:solidFill>
              <a:schemeClr val="tx1"/>
            </a:solidFill>
            <a:effectLst/>
            <a:latin typeface="Arial" pitchFamily="34" charset="0"/>
            <a:cs typeface="Arial" pitchFamily="34" charset="0"/>
          </a:endParaRPr>
        </a:p>
      </dgm:t>
    </dgm:pt>
    <dgm:pt modelId="{2BC09434-F8E7-4930-B56B-913041993E02}" type="parTrans" cxnId="{882CE53C-F177-45F5-8F9B-134D0C7F77F3}">
      <dgm:prSet/>
      <dgm:spPr/>
      <dgm:t>
        <a:bodyPr/>
        <a:lstStyle/>
        <a:p>
          <a:endParaRPr lang="es-ES"/>
        </a:p>
      </dgm:t>
    </dgm:pt>
    <dgm:pt modelId="{5AEE67DC-D31E-475B-88F2-503648F43F73}" type="sibTrans" cxnId="{882CE53C-F177-45F5-8F9B-134D0C7F77F3}">
      <dgm:prSet/>
      <dgm:spPr/>
      <dgm:t>
        <a:bodyPr/>
        <a:lstStyle/>
        <a:p>
          <a:endParaRPr lang="es-ES"/>
        </a:p>
      </dgm:t>
    </dgm:pt>
    <dgm:pt modelId="{EDFD2862-4156-4EF2-8403-65E22B7AADC2}" type="pres">
      <dgm:prSet presAssocID="{B88CEC3A-9996-4336-962F-649D2046B9AB}" presName="Name0" presStyleCnt="0">
        <dgm:presLayoutVars>
          <dgm:dir/>
          <dgm:resizeHandles val="exact"/>
        </dgm:presLayoutVars>
      </dgm:prSet>
      <dgm:spPr/>
      <dgm:t>
        <a:bodyPr/>
        <a:lstStyle/>
        <a:p>
          <a:endParaRPr lang="es-ES"/>
        </a:p>
      </dgm:t>
    </dgm:pt>
    <dgm:pt modelId="{1380879C-627F-4850-A0B2-4292789A9581}" type="pres">
      <dgm:prSet presAssocID="{B88CEC3A-9996-4336-962F-649D2046B9AB}" presName="fgShape" presStyleLbl="fgShp" presStyleIdx="0" presStyleCnt="1" custFlipVert="0" custScaleY="33085"/>
      <dgm:spPr/>
    </dgm:pt>
    <dgm:pt modelId="{B69C2F9E-5954-4704-8FDB-52D67BE04532}" type="pres">
      <dgm:prSet presAssocID="{B88CEC3A-9996-4336-962F-649D2046B9AB}" presName="linComp" presStyleCnt="0"/>
      <dgm:spPr/>
    </dgm:pt>
    <dgm:pt modelId="{107ECE51-B890-4DE5-BD12-19E8A6A78037}" type="pres">
      <dgm:prSet presAssocID="{D3BBE253-C612-4F93-A541-93C733B7D5E0}" presName="compNode" presStyleCnt="0"/>
      <dgm:spPr/>
    </dgm:pt>
    <dgm:pt modelId="{99372914-443F-4DF1-9884-E8B304D94886}" type="pres">
      <dgm:prSet presAssocID="{D3BBE253-C612-4F93-A541-93C733B7D5E0}" presName="bkgdShape" presStyleLbl="node1" presStyleIdx="0" presStyleCnt="5" custScaleX="117080"/>
      <dgm:spPr/>
      <dgm:t>
        <a:bodyPr/>
        <a:lstStyle/>
        <a:p>
          <a:endParaRPr lang="es-ES"/>
        </a:p>
      </dgm:t>
    </dgm:pt>
    <dgm:pt modelId="{92025407-E07E-4E7D-BADF-612B2F332DB0}" type="pres">
      <dgm:prSet presAssocID="{D3BBE253-C612-4F93-A541-93C733B7D5E0}" presName="nodeTx" presStyleLbl="node1" presStyleIdx="0" presStyleCnt="5">
        <dgm:presLayoutVars>
          <dgm:bulletEnabled val="1"/>
        </dgm:presLayoutVars>
      </dgm:prSet>
      <dgm:spPr/>
      <dgm:t>
        <a:bodyPr/>
        <a:lstStyle/>
        <a:p>
          <a:endParaRPr lang="es-ES"/>
        </a:p>
      </dgm:t>
    </dgm:pt>
    <dgm:pt modelId="{B17D9DD1-E24D-4405-8426-3FA357449473}" type="pres">
      <dgm:prSet presAssocID="{D3BBE253-C612-4F93-A541-93C733B7D5E0}" presName="invisiNode" presStyleLbl="node1" presStyleIdx="0" presStyleCnt="5"/>
      <dgm:spPr/>
    </dgm:pt>
    <dgm:pt modelId="{EE6054DC-D2F6-4005-B508-83DDE6B1344C}" type="pres">
      <dgm:prSet presAssocID="{D3BBE253-C612-4F93-A541-93C733B7D5E0}" presName="imagNode" presStyleLbl="fgImgPlace1" presStyleIdx="0" presStyleCnt="5"/>
      <dgm:spPr>
        <a:blipFill rotWithShape="0">
          <a:blip xmlns:r="http://schemas.openxmlformats.org/officeDocument/2006/relationships" r:embed="rId1"/>
          <a:stretch>
            <a:fillRect/>
          </a:stretch>
        </a:blipFill>
      </dgm:spPr>
    </dgm:pt>
    <dgm:pt modelId="{9CDB8B6C-6837-468F-8D0F-7F7981DE929B}" type="pres">
      <dgm:prSet presAssocID="{A57D9D61-E16B-45A5-BA96-384ACDD57DBC}" presName="sibTrans" presStyleLbl="sibTrans2D1" presStyleIdx="0" presStyleCnt="0"/>
      <dgm:spPr/>
      <dgm:t>
        <a:bodyPr/>
        <a:lstStyle/>
        <a:p>
          <a:endParaRPr lang="es-ES"/>
        </a:p>
      </dgm:t>
    </dgm:pt>
    <dgm:pt modelId="{FFB40ED5-8B3E-4342-B02C-8FA642274633}" type="pres">
      <dgm:prSet presAssocID="{1EDCFAD3-6D7C-4DD3-83B9-F2D6AAC79FC0}" presName="compNode" presStyleCnt="0"/>
      <dgm:spPr/>
    </dgm:pt>
    <dgm:pt modelId="{4200043D-5E9C-4F2D-95E6-CED5AA55212A}" type="pres">
      <dgm:prSet presAssocID="{1EDCFAD3-6D7C-4DD3-83B9-F2D6AAC79FC0}" presName="bkgdShape" presStyleLbl="node1" presStyleIdx="1" presStyleCnt="5"/>
      <dgm:spPr/>
      <dgm:t>
        <a:bodyPr/>
        <a:lstStyle/>
        <a:p>
          <a:endParaRPr lang="es-ES"/>
        </a:p>
      </dgm:t>
    </dgm:pt>
    <dgm:pt modelId="{C7CC28C8-C5CE-43D8-966B-C951F0A7165B}" type="pres">
      <dgm:prSet presAssocID="{1EDCFAD3-6D7C-4DD3-83B9-F2D6AAC79FC0}" presName="nodeTx" presStyleLbl="node1" presStyleIdx="1" presStyleCnt="5">
        <dgm:presLayoutVars>
          <dgm:bulletEnabled val="1"/>
        </dgm:presLayoutVars>
      </dgm:prSet>
      <dgm:spPr/>
      <dgm:t>
        <a:bodyPr/>
        <a:lstStyle/>
        <a:p>
          <a:endParaRPr lang="es-ES"/>
        </a:p>
      </dgm:t>
    </dgm:pt>
    <dgm:pt modelId="{77C42FED-A948-4DE9-BF98-1F37CE2D3EF9}" type="pres">
      <dgm:prSet presAssocID="{1EDCFAD3-6D7C-4DD3-83B9-F2D6AAC79FC0}" presName="invisiNode" presStyleLbl="node1" presStyleIdx="1" presStyleCnt="5"/>
      <dgm:spPr/>
    </dgm:pt>
    <dgm:pt modelId="{CD47D86D-AC3D-43CA-925B-6F186A824C0A}" type="pres">
      <dgm:prSet presAssocID="{1EDCFAD3-6D7C-4DD3-83B9-F2D6AAC79FC0}" presName="imagNode" presStyleLbl="fgImgPlace1" presStyleIdx="1" presStyleCnt="5" custLinFactNeighborX="-40595" custLinFactNeighborY="-83459"/>
      <dgm:spPr>
        <a:blipFill rotWithShape="0">
          <a:blip xmlns:r="http://schemas.openxmlformats.org/officeDocument/2006/relationships" r:embed="rId2"/>
          <a:stretch>
            <a:fillRect/>
          </a:stretch>
        </a:blipFill>
      </dgm:spPr>
    </dgm:pt>
    <dgm:pt modelId="{B49313A4-DC75-477D-9019-E780099E518B}" type="pres">
      <dgm:prSet presAssocID="{0420D6F5-9095-497F-AA4C-2FC80B423EBB}" presName="sibTrans" presStyleLbl="sibTrans2D1" presStyleIdx="0" presStyleCnt="0"/>
      <dgm:spPr/>
      <dgm:t>
        <a:bodyPr/>
        <a:lstStyle/>
        <a:p>
          <a:endParaRPr lang="es-ES"/>
        </a:p>
      </dgm:t>
    </dgm:pt>
    <dgm:pt modelId="{4EA7BA7C-0BDE-432D-AE45-A996D6534DE8}" type="pres">
      <dgm:prSet presAssocID="{F9D9DC55-5B49-4994-BE93-BD53EDD91947}" presName="compNode" presStyleCnt="0"/>
      <dgm:spPr/>
    </dgm:pt>
    <dgm:pt modelId="{9675C2E7-1425-4B19-9E79-2D1FA4D16D36}" type="pres">
      <dgm:prSet presAssocID="{F9D9DC55-5B49-4994-BE93-BD53EDD91947}" presName="bkgdShape" presStyleLbl="node1" presStyleIdx="2" presStyleCnt="5"/>
      <dgm:spPr/>
      <dgm:t>
        <a:bodyPr/>
        <a:lstStyle/>
        <a:p>
          <a:endParaRPr lang="es-ES"/>
        </a:p>
      </dgm:t>
    </dgm:pt>
    <dgm:pt modelId="{A8F7B11B-A35C-4FB8-93E9-B293C842AD3D}" type="pres">
      <dgm:prSet presAssocID="{F9D9DC55-5B49-4994-BE93-BD53EDD91947}" presName="nodeTx" presStyleLbl="node1" presStyleIdx="2" presStyleCnt="5">
        <dgm:presLayoutVars>
          <dgm:bulletEnabled val="1"/>
        </dgm:presLayoutVars>
      </dgm:prSet>
      <dgm:spPr/>
      <dgm:t>
        <a:bodyPr/>
        <a:lstStyle/>
        <a:p>
          <a:endParaRPr lang="es-ES"/>
        </a:p>
      </dgm:t>
    </dgm:pt>
    <dgm:pt modelId="{611A013A-90A1-4A80-9784-6E88F51BB19D}" type="pres">
      <dgm:prSet presAssocID="{F9D9DC55-5B49-4994-BE93-BD53EDD91947}" presName="invisiNode" presStyleLbl="node1" presStyleIdx="2" presStyleCnt="5"/>
      <dgm:spPr/>
    </dgm:pt>
    <dgm:pt modelId="{0D1ACC30-32B4-46A2-97E0-F8517E70372D}" type="pres">
      <dgm:prSet presAssocID="{F9D9DC55-5B49-4994-BE93-BD53EDD91947}" presName="imagNode" presStyleLbl="fgImgPlace1" presStyleIdx="2" presStyleCnt="5"/>
      <dgm:spPr>
        <a:blipFill rotWithShape="0">
          <a:blip xmlns:r="http://schemas.openxmlformats.org/officeDocument/2006/relationships" r:embed="rId3"/>
          <a:stretch>
            <a:fillRect/>
          </a:stretch>
        </a:blipFill>
      </dgm:spPr>
    </dgm:pt>
    <dgm:pt modelId="{1A217D0A-C69A-4B76-BC45-4EC6E0E6B6D0}" type="pres">
      <dgm:prSet presAssocID="{DFA783B1-8A04-4DA0-9BB9-548D361C1D2D}" presName="sibTrans" presStyleLbl="sibTrans2D1" presStyleIdx="0" presStyleCnt="0"/>
      <dgm:spPr/>
      <dgm:t>
        <a:bodyPr/>
        <a:lstStyle/>
        <a:p>
          <a:endParaRPr lang="es-ES"/>
        </a:p>
      </dgm:t>
    </dgm:pt>
    <dgm:pt modelId="{64F00DD7-9548-45FF-8A45-9354935BFBB0}" type="pres">
      <dgm:prSet presAssocID="{00B4F4A5-FE20-43D1-BF5A-6DC7CAD1074F}" presName="compNode" presStyleCnt="0"/>
      <dgm:spPr/>
    </dgm:pt>
    <dgm:pt modelId="{A4787CED-E93A-4733-BACD-A601A0DA385A}" type="pres">
      <dgm:prSet presAssocID="{00B4F4A5-FE20-43D1-BF5A-6DC7CAD1074F}" presName="bkgdShape" presStyleLbl="node1" presStyleIdx="3" presStyleCnt="5" custScaleX="119552"/>
      <dgm:spPr/>
      <dgm:t>
        <a:bodyPr/>
        <a:lstStyle/>
        <a:p>
          <a:endParaRPr lang="es-ES"/>
        </a:p>
      </dgm:t>
    </dgm:pt>
    <dgm:pt modelId="{481E164A-6720-4524-97E8-C96C4DFD0A30}" type="pres">
      <dgm:prSet presAssocID="{00B4F4A5-FE20-43D1-BF5A-6DC7CAD1074F}" presName="nodeTx" presStyleLbl="node1" presStyleIdx="3" presStyleCnt="5">
        <dgm:presLayoutVars>
          <dgm:bulletEnabled val="1"/>
        </dgm:presLayoutVars>
      </dgm:prSet>
      <dgm:spPr/>
      <dgm:t>
        <a:bodyPr/>
        <a:lstStyle/>
        <a:p>
          <a:endParaRPr lang="es-ES"/>
        </a:p>
      </dgm:t>
    </dgm:pt>
    <dgm:pt modelId="{F0996014-B61E-4474-9A13-02DA922564EE}" type="pres">
      <dgm:prSet presAssocID="{00B4F4A5-FE20-43D1-BF5A-6DC7CAD1074F}" presName="invisiNode" presStyleLbl="node1" presStyleIdx="3" presStyleCnt="5"/>
      <dgm:spPr/>
    </dgm:pt>
    <dgm:pt modelId="{AE9AF811-44F0-477D-9D1D-27C6768DAB1C}" type="pres">
      <dgm:prSet presAssocID="{00B4F4A5-FE20-43D1-BF5A-6DC7CAD1074F}" presName="imagNode" presStyleLbl="fgImgPlace1" presStyleIdx="3" presStyleCnt="5" custScaleX="120895"/>
      <dgm:spPr>
        <a:blipFill rotWithShape="0">
          <a:blip xmlns:r="http://schemas.openxmlformats.org/officeDocument/2006/relationships" r:embed="rId4"/>
          <a:stretch>
            <a:fillRect/>
          </a:stretch>
        </a:blipFill>
      </dgm:spPr>
    </dgm:pt>
    <dgm:pt modelId="{CC8CC34E-0922-4340-B604-D39553E37DDD}" type="pres">
      <dgm:prSet presAssocID="{08C7DE9C-1DC4-45BE-B954-3DCF875E25E1}" presName="sibTrans" presStyleLbl="sibTrans2D1" presStyleIdx="0" presStyleCnt="0"/>
      <dgm:spPr/>
      <dgm:t>
        <a:bodyPr/>
        <a:lstStyle/>
        <a:p>
          <a:endParaRPr lang="es-ES"/>
        </a:p>
      </dgm:t>
    </dgm:pt>
    <dgm:pt modelId="{8D5A1CCB-3C52-46E8-890A-DDF2B154D035}" type="pres">
      <dgm:prSet presAssocID="{37636D34-AB2B-4CF5-9F8F-501EE7D9D45B}" presName="compNode" presStyleCnt="0"/>
      <dgm:spPr/>
    </dgm:pt>
    <dgm:pt modelId="{DDB690EC-8458-4FF9-B224-67A6375935D6}" type="pres">
      <dgm:prSet presAssocID="{37636D34-AB2B-4CF5-9F8F-501EE7D9D45B}" presName="bkgdShape" presStyleLbl="node1" presStyleIdx="4" presStyleCnt="5" custScaleX="119076" custLinFactNeighborX="1867" custLinFactNeighborY="6865"/>
      <dgm:spPr/>
      <dgm:t>
        <a:bodyPr/>
        <a:lstStyle/>
        <a:p>
          <a:endParaRPr lang="es-ES"/>
        </a:p>
      </dgm:t>
    </dgm:pt>
    <dgm:pt modelId="{6F9123B6-78F8-4284-BBEA-22E9D583A0F8}" type="pres">
      <dgm:prSet presAssocID="{37636D34-AB2B-4CF5-9F8F-501EE7D9D45B}" presName="nodeTx" presStyleLbl="node1" presStyleIdx="4" presStyleCnt="5">
        <dgm:presLayoutVars>
          <dgm:bulletEnabled val="1"/>
        </dgm:presLayoutVars>
      </dgm:prSet>
      <dgm:spPr/>
      <dgm:t>
        <a:bodyPr/>
        <a:lstStyle/>
        <a:p>
          <a:endParaRPr lang="es-ES"/>
        </a:p>
      </dgm:t>
    </dgm:pt>
    <dgm:pt modelId="{32A603AD-50C9-4B48-A8F6-C1FD9FCB2C17}" type="pres">
      <dgm:prSet presAssocID="{37636D34-AB2B-4CF5-9F8F-501EE7D9D45B}" presName="invisiNode" presStyleLbl="node1" presStyleIdx="4" presStyleCnt="5"/>
      <dgm:spPr/>
    </dgm:pt>
    <dgm:pt modelId="{DDE65CDD-7A0C-42C9-A3AB-5FBBB17AF865}" type="pres">
      <dgm:prSet presAssocID="{37636D34-AB2B-4CF5-9F8F-501EE7D9D45B}" presName="imagNode" presStyleLbl="fgImgPlace1" presStyleIdx="4" presStyleCnt="5" custScaleX="89157"/>
      <dgm:spPr>
        <a:blipFill rotWithShape="0">
          <a:blip xmlns:r="http://schemas.openxmlformats.org/officeDocument/2006/relationships" r:embed="rId5"/>
          <a:stretch>
            <a:fillRect/>
          </a:stretch>
        </a:blipFill>
      </dgm:spPr>
    </dgm:pt>
  </dgm:ptLst>
  <dgm:cxnLst>
    <dgm:cxn modelId="{1DC3903C-693E-4CB8-B7A1-EC627778A6B4}" type="presOf" srcId="{D3BBE253-C612-4F93-A541-93C733B7D5E0}" destId="{99372914-443F-4DF1-9884-E8B304D94886}" srcOrd="0" destOrd="0" presId="urn:microsoft.com/office/officeart/2005/8/layout/hList7"/>
    <dgm:cxn modelId="{2A8BD685-AC3D-4F3D-96DF-E7353625A55D}" type="presOf" srcId="{0420D6F5-9095-497F-AA4C-2FC80B423EBB}" destId="{B49313A4-DC75-477D-9019-E780099E518B}" srcOrd="0" destOrd="0" presId="urn:microsoft.com/office/officeart/2005/8/layout/hList7"/>
    <dgm:cxn modelId="{995A0596-4438-480C-8C2B-0327D71185E2}" type="presOf" srcId="{F9D9DC55-5B49-4994-BE93-BD53EDD91947}" destId="{A8F7B11B-A35C-4FB8-93E9-B293C842AD3D}" srcOrd="1" destOrd="0" presId="urn:microsoft.com/office/officeart/2005/8/layout/hList7"/>
    <dgm:cxn modelId="{DEFB599A-C86D-427F-87E1-72EF07CDF4A3}" type="presOf" srcId="{1EDCFAD3-6D7C-4DD3-83B9-F2D6AAC79FC0}" destId="{4200043D-5E9C-4F2D-95E6-CED5AA55212A}" srcOrd="0" destOrd="0" presId="urn:microsoft.com/office/officeart/2005/8/layout/hList7"/>
    <dgm:cxn modelId="{3803DD65-D888-4E3F-8B88-DDB4A055072B}" type="presOf" srcId="{37636D34-AB2B-4CF5-9F8F-501EE7D9D45B}" destId="{DDB690EC-8458-4FF9-B224-67A6375935D6}" srcOrd="0" destOrd="0" presId="urn:microsoft.com/office/officeart/2005/8/layout/hList7"/>
    <dgm:cxn modelId="{3EB51760-5773-49A2-8EFD-6D8E2204CF61}" srcId="{B88CEC3A-9996-4336-962F-649D2046B9AB}" destId="{D3BBE253-C612-4F93-A541-93C733B7D5E0}" srcOrd="0" destOrd="0" parTransId="{9F2AA8F7-E825-4A91-9EDF-0BDE6DCB6246}" sibTransId="{A57D9D61-E16B-45A5-BA96-384ACDD57DBC}"/>
    <dgm:cxn modelId="{A3B749FA-4260-400D-B0EC-2480F59CC07E}" srcId="{B88CEC3A-9996-4336-962F-649D2046B9AB}" destId="{00B4F4A5-FE20-43D1-BF5A-6DC7CAD1074F}" srcOrd="3" destOrd="0" parTransId="{FCA9DC81-CB0C-407D-B799-8FA71385A3C7}" sibTransId="{08C7DE9C-1DC4-45BE-B954-3DCF875E25E1}"/>
    <dgm:cxn modelId="{D06B6128-F23E-4D0A-9AEB-F631CE45609E}" type="presOf" srcId="{1EDCFAD3-6D7C-4DD3-83B9-F2D6AAC79FC0}" destId="{C7CC28C8-C5CE-43D8-966B-C951F0A7165B}" srcOrd="1" destOrd="0" presId="urn:microsoft.com/office/officeart/2005/8/layout/hList7"/>
    <dgm:cxn modelId="{EBD1C0AE-8E10-458F-A21B-D4DBABB939D6}" type="presOf" srcId="{A57D9D61-E16B-45A5-BA96-384ACDD57DBC}" destId="{9CDB8B6C-6837-468F-8D0F-7F7981DE929B}" srcOrd="0" destOrd="0" presId="urn:microsoft.com/office/officeart/2005/8/layout/hList7"/>
    <dgm:cxn modelId="{1693DE1E-1DD7-4402-A08E-AC6A2C4354EF}" type="presOf" srcId="{37636D34-AB2B-4CF5-9F8F-501EE7D9D45B}" destId="{6F9123B6-78F8-4284-BBEA-22E9D583A0F8}" srcOrd="1" destOrd="0" presId="urn:microsoft.com/office/officeart/2005/8/layout/hList7"/>
    <dgm:cxn modelId="{D466C040-0F21-4C22-8DC2-996CA0241EF4}" type="presOf" srcId="{08C7DE9C-1DC4-45BE-B954-3DCF875E25E1}" destId="{CC8CC34E-0922-4340-B604-D39553E37DDD}" srcOrd="0" destOrd="0" presId="urn:microsoft.com/office/officeart/2005/8/layout/hList7"/>
    <dgm:cxn modelId="{46483E34-DF6F-4619-A183-06FE56686551}" type="presOf" srcId="{B88CEC3A-9996-4336-962F-649D2046B9AB}" destId="{EDFD2862-4156-4EF2-8403-65E22B7AADC2}" srcOrd="0" destOrd="0" presId="urn:microsoft.com/office/officeart/2005/8/layout/hList7"/>
    <dgm:cxn modelId="{882CE53C-F177-45F5-8F9B-134D0C7F77F3}" srcId="{B88CEC3A-9996-4336-962F-649D2046B9AB}" destId="{37636D34-AB2B-4CF5-9F8F-501EE7D9D45B}" srcOrd="4" destOrd="0" parTransId="{2BC09434-F8E7-4930-B56B-913041993E02}" sibTransId="{5AEE67DC-D31E-475B-88F2-503648F43F73}"/>
    <dgm:cxn modelId="{8A4E9B19-93A9-4963-A834-C5607C2EA566}" type="presOf" srcId="{00B4F4A5-FE20-43D1-BF5A-6DC7CAD1074F}" destId="{481E164A-6720-4524-97E8-C96C4DFD0A30}" srcOrd="1" destOrd="0" presId="urn:microsoft.com/office/officeart/2005/8/layout/hList7"/>
    <dgm:cxn modelId="{95D9CF71-6DF9-4DE8-96F8-91EAE2F5BD61}" type="presOf" srcId="{DFA783B1-8A04-4DA0-9BB9-548D361C1D2D}" destId="{1A217D0A-C69A-4B76-BC45-4EC6E0E6B6D0}" srcOrd="0" destOrd="0" presId="urn:microsoft.com/office/officeart/2005/8/layout/hList7"/>
    <dgm:cxn modelId="{4BD2FF04-C2FE-4B02-9E1E-F032955F82B9}" type="presOf" srcId="{D3BBE253-C612-4F93-A541-93C733B7D5E0}" destId="{92025407-E07E-4E7D-BADF-612B2F332DB0}" srcOrd="1" destOrd="0" presId="urn:microsoft.com/office/officeart/2005/8/layout/hList7"/>
    <dgm:cxn modelId="{FCE4C4F4-A2AF-4334-B896-FE352D732827}" type="presOf" srcId="{00B4F4A5-FE20-43D1-BF5A-6DC7CAD1074F}" destId="{A4787CED-E93A-4733-BACD-A601A0DA385A}" srcOrd="0" destOrd="0" presId="urn:microsoft.com/office/officeart/2005/8/layout/hList7"/>
    <dgm:cxn modelId="{A261943B-17EB-4A3D-B1C3-9629C80306FB}" srcId="{B88CEC3A-9996-4336-962F-649D2046B9AB}" destId="{F9D9DC55-5B49-4994-BE93-BD53EDD91947}" srcOrd="2" destOrd="0" parTransId="{1C979345-AE8A-44BF-8854-FC2B6D44E2CA}" sibTransId="{DFA783B1-8A04-4DA0-9BB9-548D361C1D2D}"/>
    <dgm:cxn modelId="{40A1210E-CF1C-462C-8DC4-81BE3666FC33}" srcId="{B88CEC3A-9996-4336-962F-649D2046B9AB}" destId="{1EDCFAD3-6D7C-4DD3-83B9-F2D6AAC79FC0}" srcOrd="1" destOrd="0" parTransId="{BFA7F797-C8C2-41FE-8E0A-FC8215EDF715}" sibTransId="{0420D6F5-9095-497F-AA4C-2FC80B423EBB}"/>
    <dgm:cxn modelId="{9BEB4603-6B39-429B-8244-BDEBFD5E6D4B}" type="presOf" srcId="{F9D9DC55-5B49-4994-BE93-BD53EDD91947}" destId="{9675C2E7-1425-4B19-9E79-2D1FA4D16D36}" srcOrd="0" destOrd="0" presId="urn:microsoft.com/office/officeart/2005/8/layout/hList7"/>
    <dgm:cxn modelId="{97EB3784-E520-4DFE-9C8E-3C394B16E970}" type="presParOf" srcId="{EDFD2862-4156-4EF2-8403-65E22B7AADC2}" destId="{1380879C-627F-4850-A0B2-4292789A9581}" srcOrd="0" destOrd="0" presId="urn:microsoft.com/office/officeart/2005/8/layout/hList7"/>
    <dgm:cxn modelId="{7173DAFB-50A2-4706-A1B3-616A4C1203E1}" type="presParOf" srcId="{EDFD2862-4156-4EF2-8403-65E22B7AADC2}" destId="{B69C2F9E-5954-4704-8FDB-52D67BE04532}" srcOrd="1" destOrd="0" presId="urn:microsoft.com/office/officeart/2005/8/layout/hList7"/>
    <dgm:cxn modelId="{2EB6A1EF-31E2-4D64-9FF6-628ED5F9DEF8}" type="presParOf" srcId="{B69C2F9E-5954-4704-8FDB-52D67BE04532}" destId="{107ECE51-B890-4DE5-BD12-19E8A6A78037}" srcOrd="0" destOrd="0" presId="urn:microsoft.com/office/officeart/2005/8/layout/hList7"/>
    <dgm:cxn modelId="{5DAA5CE8-B200-4047-A579-0266B39FEE1A}" type="presParOf" srcId="{107ECE51-B890-4DE5-BD12-19E8A6A78037}" destId="{99372914-443F-4DF1-9884-E8B304D94886}" srcOrd="0" destOrd="0" presId="urn:microsoft.com/office/officeart/2005/8/layout/hList7"/>
    <dgm:cxn modelId="{84FF49A8-6D41-4611-B673-611C9DE70530}" type="presParOf" srcId="{107ECE51-B890-4DE5-BD12-19E8A6A78037}" destId="{92025407-E07E-4E7D-BADF-612B2F332DB0}" srcOrd="1" destOrd="0" presId="urn:microsoft.com/office/officeart/2005/8/layout/hList7"/>
    <dgm:cxn modelId="{206D969C-5F66-4120-8CEB-2972E53426C8}" type="presParOf" srcId="{107ECE51-B890-4DE5-BD12-19E8A6A78037}" destId="{B17D9DD1-E24D-4405-8426-3FA357449473}" srcOrd="2" destOrd="0" presId="urn:microsoft.com/office/officeart/2005/8/layout/hList7"/>
    <dgm:cxn modelId="{DA41BCFA-B2AE-4B15-934D-1ED4DDC10EC4}" type="presParOf" srcId="{107ECE51-B890-4DE5-BD12-19E8A6A78037}" destId="{EE6054DC-D2F6-4005-B508-83DDE6B1344C}" srcOrd="3" destOrd="0" presId="urn:microsoft.com/office/officeart/2005/8/layout/hList7"/>
    <dgm:cxn modelId="{C3B8FD90-0B9B-4204-915B-E9CDB68DA500}" type="presParOf" srcId="{B69C2F9E-5954-4704-8FDB-52D67BE04532}" destId="{9CDB8B6C-6837-468F-8D0F-7F7981DE929B}" srcOrd="1" destOrd="0" presId="urn:microsoft.com/office/officeart/2005/8/layout/hList7"/>
    <dgm:cxn modelId="{61574F6D-A9EF-4E8C-AA25-39AEE020C42C}" type="presParOf" srcId="{B69C2F9E-5954-4704-8FDB-52D67BE04532}" destId="{FFB40ED5-8B3E-4342-B02C-8FA642274633}" srcOrd="2" destOrd="0" presId="urn:microsoft.com/office/officeart/2005/8/layout/hList7"/>
    <dgm:cxn modelId="{85D0E298-EDBB-4FD8-A2C4-E30CAFF9A333}" type="presParOf" srcId="{FFB40ED5-8B3E-4342-B02C-8FA642274633}" destId="{4200043D-5E9C-4F2D-95E6-CED5AA55212A}" srcOrd="0" destOrd="0" presId="urn:microsoft.com/office/officeart/2005/8/layout/hList7"/>
    <dgm:cxn modelId="{3C806C3D-7F76-4F4F-881A-D9C3A0B113A5}" type="presParOf" srcId="{FFB40ED5-8B3E-4342-B02C-8FA642274633}" destId="{C7CC28C8-C5CE-43D8-966B-C951F0A7165B}" srcOrd="1" destOrd="0" presId="urn:microsoft.com/office/officeart/2005/8/layout/hList7"/>
    <dgm:cxn modelId="{C920807E-0EEA-4A97-A207-D00A806A721C}" type="presParOf" srcId="{FFB40ED5-8B3E-4342-B02C-8FA642274633}" destId="{77C42FED-A948-4DE9-BF98-1F37CE2D3EF9}" srcOrd="2" destOrd="0" presId="urn:microsoft.com/office/officeart/2005/8/layout/hList7"/>
    <dgm:cxn modelId="{38EB4FFC-80FC-4C16-8E4D-D9F6F869D133}" type="presParOf" srcId="{FFB40ED5-8B3E-4342-B02C-8FA642274633}" destId="{CD47D86D-AC3D-43CA-925B-6F186A824C0A}" srcOrd="3" destOrd="0" presId="urn:microsoft.com/office/officeart/2005/8/layout/hList7"/>
    <dgm:cxn modelId="{4261ED2C-D8F4-40E0-912A-B2D094273E93}" type="presParOf" srcId="{B69C2F9E-5954-4704-8FDB-52D67BE04532}" destId="{B49313A4-DC75-477D-9019-E780099E518B}" srcOrd="3" destOrd="0" presId="urn:microsoft.com/office/officeart/2005/8/layout/hList7"/>
    <dgm:cxn modelId="{7884D4EB-3D57-4F5D-A00D-1EE37FEC969F}" type="presParOf" srcId="{B69C2F9E-5954-4704-8FDB-52D67BE04532}" destId="{4EA7BA7C-0BDE-432D-AE45-A996D6534DE8}" srcOrd="4" destOrd="0" presId="urn:microsoft.com/office/officeart/2005/8/layout/hList7"/>
    <dgm:cxn modelId="{69AECF77-06B2-4B7B-975E-9980FBA08999}" type="presParOf" srcId="{4EA7BA7C-0BDE-432D-AE45-A996D6534DE8}" destId="{9675C2E7-1425-4B19-9E79-2D1FA4D16D36}" srcOrd="0" destOrd="0" presId="urn:microsoft.com/office/officeart/2005/8/layout/hList7"/>
    <dgm:cxn modelId="{1968A34A-7E2B-4E63-BD6C-2E824F1FBCC8}" type="presParOf" srcId="{4EA7BA7C-0BDE-432D-AE45-A996D6534DE8}" destId="{A8F7B11B-A35C-4FB8-93E9-B293C842AD3D}" srcOrd="1" destOrd="0" presId="urn:microsoft.com/office/officeart/2005/8/layout/hList7"/>
    <dgm:cxn modelId="{582D52E4-596A-4E45-B1A5-B36829AED7E9}" type="presParOf" srcId="{4EA7BA7C-0BDE-432D-AE45-A996D6534DE8}" destId="{611A013A-90A1-4A80-9784-6E88F51BB19D}" srcOrd="2" destOrd="0" presId="urn:microsoft.com/office/officeart/2005/8/layout/hList7"/>
    <dgm:cxn modelId="{50121640-B9F6-4353-9889-38E54A02649A}" type="presParOf" srcId="{4EA7BA7C-0BDE-432D-AE45-A996D6534DE8}" destId="{0D1ACC30-32B4-46A2-97E0-F8517E70372D}" srcOrd="3" destOrd="0" presId="urn:microsoft.com/office/officeart/2005/8/layout/hList7"/>
    <dgm:cxn modelId="{071B5A6C-B977-49B1-9A72-D249EE32E4C0}" type="presParOf" srcId="{B69C2F9E-5954-4704-8FDB-52D67BE04532}" destId="{1A217D0A-C69A-4B76-BC45-4EC6E0E6B6D0}" srcOrd="5" destOrd="0" presId="urn:microsoft.com/office/officeart/2005/8/layout/hList7"/>
    <dgm:cxn modelId="{02CCE4C8-6AB3-4B41-A785-130B8C3FB220}" type="presParOf" srcId="{B69C2F9E-5954-4704-8FDB-52D67BE04532}" destId="{64F00DD7-9548-45FF-8A45-9354935BFBB0}" srcOrd="6" destOrd="0" presId="urn:microsoft.com/office/officeart/2005/8/layout/hList7"/>
    <dgm:cxn modelId="{88422118-F530-4447-8469-716CBC283DAC}" type="presParOf" srcId="{64F00DD7-9548-45FF-8A45-9354935BFBB0}" destId="{A4787CED-E93A-4733-BACD-A601A0DA385A}" srcOrd="0" destOrd="0" presId="urn:microsoft.com/office/officeart/2005/8/layout/hList7"/>
    <dgm:cxn modelId="{8B76DBDE-864C-4357-A220-105D1CF1FBF4}" type="presParOf" srcId="{64F00DD7-9548-45FF-8A45-9354935BFBB0}" destId="{481E164A-6720-4524-97E8-C96C4DFD0A30}" srcOrd="1" destOrd="0" presId="urn:microsoft.com/office/officeart/2005/8/layout/hList7"/>
    <dgm:cxn modelId="{FFFB7B1D-05F9-4FF4-8FFE-CEA635C97C5D}" type="presParOf" srcId="{64F00DD7-9548-45FF-8A45-9354935BFBB0}" destId="{F0996014-B61E-4474-9A13-02DA922564EE}" srcOrd="2" destOrd="0" presId="urn:microsoft.com/office/officeart/2005/8/layout/hList7"/>
    <dgm:cxn modelId="{5FFCB80D-71FF-4F4E-93E1-AB187DF5C082}" type="presParOf" srcId="{64F00DD7-9548-45FF-8A45-9354935BFBB0}" destId="{AE9AF811-44F0-477D-9D1D-27C6768DAB1C}" srcOrd="3" destOrd="0" presId="urn:microsoft.com/office/officeart/2005/8/layout/hList7"/>
    <dgm:cxn modelId="{F2C22EEF-CC97-430D-8EDC-8970509A46C1}" type="presParOf" srcId="{B69C2F9E-5954-4704-8FDB-52D67BE04532}" destId="{CC8CC34E-0922-4340-B604-D39553E37DDD}" srcOrd="7" destOrd="0" presId="urn:microsoft.com/office/officeart/2005/8/layout/hList7"/>
    <dgm:cxn modelId="{99230F1E-66FD-40EE-BF0B-1D669C1A2C1E}" type="presParOf" srcId="{B69C2F9E-5954-4704-8FDB-52D67BE04532}" destId="{8D5A1CCB-3C52-46E8-890A-DDF2B154D035}" srcOrd="8" destOrd="0" presId="urn:microsoft.com/office/officeart/2005/8/layout/hList7"/>
    <dgm:cxn modelId="{151A6557-4B9B-40D6-826E-4EB98F78009A}" type="presParOf" srcId="{8D5A1CCB-3C52-46E8-890A-DDF2B154D035}" destId="{DDB690EC-8458-4FF9-B224-67A6375935D6}" srcOrd="0" destOrd="0" presId="urn:microsoft.com/office/officeart/2005/8/layout/hList7"/>
    <dgm:cxn modelId="{5C239443-DFFE-4065-B9F7-E24CA969C244}" type="presParOf" srcId="{8D5A1CCB-3C52-46E8-890A-DDF2B154D035}" destId="{6F9123B6-78F8-4284-BBEA-22E9D583A0F8}" srcOrd="1" destOrd="0" presId="urn:microsoft.com/office/officeart/2005/8/layout/hList7"/>
    <dgm:cxn modelId="{3DF04224-2493-4ED8-B495-F214EF1043C2}" type="presParOf" srcId="{8D5A1CCB-3C52-46E8-890A-DDF2B154D035}" destId="{32A603AD-50C9-4B48-A8F6-C1FD9FCB2C17}" srcOrd="2" destOrd="0" presId="urn:microsoft.com/office/officeart/2005/8/layout/hList7"/>
    <dgm:cxn modelId="{E91CED96-8661-4672-BA1B-6D12F08C4AF8}" type="presParOf" srcId="{8D5A1CCB-3C52-46E8-890A-DDF2B154D035}" destId="{DDE65CDD-7A0C-42C9-A3AB-5FBBB17AF865}" srcOrd="3" destOrd="0" presId="urn:microsoft.com/office/officeart/2005/8/layout/hList7"/>
  </dgm:cxnLst>
  <dgm:bg/>
  <dgm:whole/>
</dgm:dataModel>
</file>

<file path=ppt/diagrams/layout1.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86768903-777D-43D4-9ED1-585E332EB915}" type="datetimeFigureOut">
              <a:rPr lang="es-MX" smtClean="0"/>
              <a:pPr/>
              <a:t>22/08/2013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85358BA-D2E7-4340-9953-38932D493A3F}" type="slidenum">
              <a:rPr lang="es-MX" smtClean="0"/>
              <a:pPr/>
              <a:t>‹Nº›</a:t>
            </a:fld>
            <a:endParaRPr lang="es-MX"/>
          </a:p>
        </p:txBody>
      </p:sp>
    </p:spTree>
    <p:extLst>
      <p:ext uri="{BB962C8B-B14F-4D97-AF65-F5344CB8AC3E}">
        <p14:creationId xmlns:p14="http://schemas.microsoft.com/office/powerpoint/2010/main" xmlns="" val="2513976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86768903-777D-43D4-9ED1-585E332EB915}" type="datetimeFigureOut">
              <a:rPr lang="es-MX" smtClean="0"/>
              <a:pPr/>
              <a:t>22/08/2013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85358BA-D2E7-4340-9953-38932D493A3F}" type="slidenum">
              <a:rPr lang="es-MX" smtClean="0"/>
              <a:pPr/>
              <a:t>‹Nº›</a:t>
            </a:fld>
            <a:endParaRPr lang="es-MX"/>
          </a:p>
        </p:txBody>
      </p:sp>
    </p:spTree>
    <p:extLst>
      <p:ext uri="{BB962C8B-B14F-4D97-AF65-F5344CB8AC3E}">
        <p14:creationId xmlns:p14="http://schemas.microsoft.com/office/powerpoint/2010/main" xmlns="" val="3328173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86768903-777D-43D4-9ED1-585E332EB915}" type="datetimeFigureOut">
              <a:rPr lang="es-MX" smtClean="0"/>
              <a:pPr/>
              <a:t>22/08/2013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85358BA-D2E7-4340-9953-38932D493A3F}" type="slidenum">
              <a:rPr lang="es-MX" smtClean="0"/>
              <a:pPr/>
              <a:t>‹Nº›</a:t>
            </a:fld>
            <a:endParaRPr lang="es-MX"/>
          </a:p>
        </p:txBody>
      </p:sp>
    </p:spTree>
    <p:extLst>
      <p:ext uri="{BB962C8B-B14F-4D97-AF65-F5344CB8AC3E}">
        <p14:creationId xmlns:p14="http://schemas.microsoft.com/office/powerpoint/2010/main" xmlns="" val="1848770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86768903-777D-43D4-9ED1-585E332EB915}" type="datetimeFigureOut">
              <a:rPr lang="es-MX" smtClean="0"/>
              <a:pPr/>
              <a:t>22/08/2013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85358BA-D2E7-4340-9953-38932D493A3F}" type="slidenum">
              <a:rPr lang="es-MX" smtClean="0"/>
              <a:pPr/>
              <a:t>‹Nº›</a:t>
            </a:fld>
            <a:endParaRPr lang="es-MX"/>
          </a:p>
        </p:txBody>
      </p:sp>
    </p:spTree>
    <p:extLst>
      <p:ext uri="{BB962C8B-B14F-4D97-AF65-F5344CB8AC3E}">
        <p14:creationId xmlns:p14="http://schemas.microsoft.com/office/powerpoint/2010/main" xmlns="" val="3438869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86768903-777D-43D4-9ED1-585E332EB915}" type="datetimeFigureOut">
              <a:rPr lang="es-MX" smtClean="0"/>
              <a:pPr/>
              <a:t>22/08/2013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85358BA-D2E7-4340-9953-38932D493A3F}" type="slidenum">
              <a:rPr lang="es-MX" smtClean="0"/>
              <a:pPr/>
              <a:t>‹Nº›</a:t>
            </a:fld>
            <a:endParaRPr lang="es-MX"/>
          </a:p>
        </p:txBody>
      </p:sp>
    </p:spTree>
    <p:extLst>
      <p:ext uri="{BB962C8B-B14F-4D97-AF65-F5344CB8AC3E}">
        <p14:creationId xmlns:p14="http://schemas.microsoft.com/office/powerpoint/2010/main" xmlns="" val="2779309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86768903-777D-43D4-9ED1-585E332EB915}" type="datetimeFigureOut">
              <a:rPr lang="es-MX" smtClean="0"/>
              <a:pPr/>
              <a:t>22/08/2013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885358BA-D2E7-4340-9953-38932D493A3F}" type="slidenum">
              <a:rPr lang="es-MX" smtClean="0"/>
              <a:pPr/>
              <a:t>‹Nº›</a:t>
            </a:fld>
            <a:endParaRPr lang="es-MX"/>
          </a:p>
        </p:txBody>
      </p:sp>
    </p:spTree>
    <p:extLst>
      <p:ext uri="{BB962C8B-B14F-4D97-AF65-F5344CB8AC3E}">
        <p14:creationId xmlns:p14="http://schemas.microsoft.com/office/powerpoint/2010/main" xmlns="" val="2332520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86768903-777D-43D4-9ED1-585E332EB915}" type="datetimeFigureOut">
              <a:rPr lang="es-MX" smtClean="0"/>
              <a:pPr/>
              <a:t>22/08/2013</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885358BA-D2E7-4340-9953-38932D493A3F}" type="slidenum">
              <a:rPr lang="es-MX" smtClean="0"/>
              <a:pPr/>
              <a:t>‹Nº›</a:t>
            </a:fld>
            <a:endParaRPr lang="es-MX"/>
          </a:p>
        </p:txBody>
      </p:sp>
    </p:spTree>
    <p:extLst>
      <p:ext uri="{BB962C8B-B14F-4D97-AF65-F5344CB8AC3E}">
        <p14:creationId xmlns:p14="http://schemas.microsoft.com/office/powerpoint/2010/main" xmlns="" val="3003098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86768903-777D-43D4-9ED1-585E332EB915}" type="datetimeFigureOut">
              <a:rPr lang="es-MX" smtClean="0"/>
              <a:pPr/>
              <a:t>22/08/2013</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885358BA-D2E7-4340-9953-38932D493A3F}" type="slidenum">
              <a:rPr lang="es-MX" smtClean="0"/>
              <a:pPr/>
              <a:t>‹Nº›</a:t>
            </a:fld>
            <a:endParaRPr lang="es-MX"/>
          </a:p>
        </p:txBody>
      </p:sp>
    </p:spTree>
    <p:extLst>
      <p:ext uri="{BB962C8B-B14F-4D97-AF65-F5344CB8AC3E}">
        <p14:creationId xmlns:p14="http://schemas.microsoft.com/office/powerpoint/2010/main" xmlns="" val="894055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6768903-777D-43D4-9ED1-585E332EB915}" type="datetimeFigureOut">
              <a:rPr lang="es-MX" smtClean="0"/>
              <a:pPr/>
              <a:t>22/08/2013</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885358BA-D2E7-4340-9953-38932D493A3F}" type="slidenum">
              <a:rPr lang="es-MX" smtClean="0"/>
              <a:pPr/>
              <a:t>‹Nº›</a:t>
            </a:fld>
            <a:endParaRPr lang="es-MX"/>
          </a:p>
        </p:txBody>
      </p:sp>
    </p:spTree>
    <p:extLst>
      <p:ext uri="{BB962C8B-B14F-4D97-AF65-F5344CB8AC3E}">
        <p14:creationId xmlns:p14="http://schemas.microsoft.com/office/powerpoint/2010/main" xmlns="" val="2286051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6768903-777D-43D4-9ED1-585E332EB915}" type="datetimeFigureOut">
              <a:rPr lang="es-MX" smtClean="0"/>
              <a:pPr/>
              <a:t>22/08/2013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885358BA-D2E7-4340-9953-38932D493A3F}" type="slidenum">
              <a:rPr lang="es-MX" smtClean="0"/>
              <a:pPr/>
              <a:t>‹Nº›</a:t>
            </a:fld>
            <a:endParaRPr lang="es-MX"/>
          </a:p>
        </p:txBody>
      </p:sp>
    </p:spTree>
    <p:extLst>
      <p:ext uri="{BB962C8B-B14F-4D97-AF65-F5344CB8AC3E}">
        <p14:creationId xmlns:p14="http://schemas.microsoft.com/office/powerpoint/2010/main" xmlns="" val="683337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6768903-777D-43D4-9ED1-585E332EB915}" type="datetimeFigureOut">
              <a:rPr lang="es-MX" smtClean="0"/>
              <a:pPr/>
              <a:t>22/08/2013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885358BA-D2E7-4340-9953-38932D493A3F}" type="slidenum">
              <a:rPr lang="es-MX" smtClean="0"/>
              <a:pPr/>
              <a:t>‹Nº›</a:t>
            </a:fld>
            <a:endParaRPr lang="es-MX"/>
          </a:p>
        </p:txBody>
      </p:sp>
    </p:spTree>
    <p:extLst>
      <p:ext uri="{BB962C8B-B14F-4D97-AF65-F5344CB8AC3E}">
        <p14:creationId xmlns:p14="http://schemas.microsoft.com/office/powerpoint/2010/main" xmlns="" val="511694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768903-777D-43D4-9ED1-585E332EB915}" type="datetimeFigureOut">
              <a:rPr lang="es-MX" smtClean="0"/>
              <a:pPr/>
              <a:t>22/08/2013</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5358BA-D2E7-4340-9953-38932D493A3F}" type="slidenum">
              <a:rPr lang="es-MX" smtClean="0"/>
              <a:pPr/>
              <a:t>‹Nº›</a:t>
            </a:fld>
            <a:endParaRPr lang="es-MX"/>
          </a:p>
        </p:txBody>
      </p:sp>
    </p:spTree>
    <p:extLst>
      <p:ext uri="{BB962C8B-B14F-4D97-AF65-F5344CB8AC3E}">
        <p14:creationId xmlns:p14="http://schemas.microsoft.com/office/powerpoint/2010/main" xmlns="" val="20285279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oogle.com.pa/imgres?hl=es&amp;biw=792&amp;bih=425&amp;tbm=isch&amp;tbnid=wLzyfVDRtwjUGM:&amp;imgrefurl=http://metodosanticonceptivosdelupita.blogspot.com/2010_06_01_archive.html&amp;docid=_wkmloHbJBF9VM&amp;imgurl=http://4.bp.blogspot.com/_0Gm748UKiiA/TBBA5GClatI/AAAAAAAAAA0/z70mel95f0Y/s1600/METODO.jpg&amp;w=400&amp;h=222&amp;ei=QWkWUreWIqOf2QXc4ICABQ&amp;zoom=1&amp;iact=hc&amp;vpx=385&amp;vpy=139&amp;dur=1859&amp;hovh=167&amp;hovw=302&amp;tx=124&amp;ty=102&amp;page=2&amp;tbnh=128&amp;tbnw=231&amp;start=8&amp;ndsp=12&amp;ved=1t:429,r:18,s:0,i:138"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827584" y="476672"/>
            <a:ext cx="7772400" cy="2520280"/>
          </a:xfrm>
        </p:spPr>
        <p:txBody>
          <a:bodyPr>
            <a:normAutofit fontScale="90000"/>
          </a:bodyPr>
          <a:lstStyle/>
          <a:p>
            <a:r>
              <a:rPr lang="es-MX" dirty="0" smtClean="0"/>
              <a:t>Columbus University</a:t>
            </a:r>
            <a:br>
              <a:rPr lang="es-MX" dirty="0" smtClean="0"/>
            </a:br>
            <a:r>
              <a:rPr lang="es-MX" dirty="0" smtClean="0"/>
              <a:t>Planificación Familiar y Métodos Anticonceptivos</a:t>
            </a:r>
            <a:br>
              <a:rPr lang="es-MX" dirty="0" smtClean="0"/>
            </a:br>
            <a:r>
              <a:rPr lang="es-MX" dirty="0" smtClean="0"/>
              <a:t>Docente: Santiago Quintero</a:t>
            </a:r>
            <a:endParaRPr lang="es-MX" dirty="0"/>
          </a:p>
        </p:txBody>
      </p:sp>
      <p:sp>
        <p:nvSpPr>
          <p:cNvPr id="3" name="2 Subtítulo"/>
          <p:cNvSpPr>
            <a:spLocks noGrp="1"/>
          </p:cNvSpPr>
          <p:nvPr>
            <p:ph type="subTitle" idx="1"/>
          </p:nvPr>
        </p:nvSpPr>
        <p:spPr>
          <a:xfrm>
            <a:off x="1371600" y="3501008"/>
            <a:ext cx="6400800" cy="2137792"/>
          </a:xfrm>
        </p:spPr>
        <p:txBody>
          <a:bodyPr>
            <a:normAutofit fontScale="77500" lnSpcReduction="20000"/>
          </a:bodyPr>
          <a:lstStyle/>
          <a:p>
            <a:r>
              <a:rPr lang="es-MX" sz="4400" dirty="0" smtClean="0">
                <a:solidFill>
                  <a:schemeClr val="tx1"/>
                </a:solidFill>
              </a:rPr>
              <a:t>Participantes: </a:t>
            </a:r>
          </a:p>
          <a:p>
            <a:r>
              <a:rPr lang="es-MX" sz="4400" dirty="0" smtClean="0">
                <a:solidFill>
                  <a:schemeClr val="tx1"/>
                </a:solidFill>
              </a:rPr>
              <a:t>Yajahira Morales</a:t>
            </a:r>
          </a:p>
          <a:p>
            <a:r>
              <a:rPr lang="es-MX" sz="4400" dirty="0" smtClean="0">
                <a:solidFill>
                  <a:schemeClr val="tx1"/>
                </a:solidFill>
              </a:rPr>
              <a:t>Enfermera Obstetra</a:t>
            </a:r>
          </a:p>
          <a:p>
            <a:r>
              <a:rPr lang="es-MX" sz="4400" dirty="0" smtClean="0">
                <a:solidFill>
                  <a:schemeClr val="tx1"/>
                </a:solidFill>
              </a:rPr>
              <a:t>8-786-2390</a:t>
            </a:r>
          </a:p>
          <a:p>
            <a:endParaRPr lang="es-MX" dirty="0">
              <a:solidFill>
                <a:schemeClr val="tx1"/>
              </a:solidFill>
            </a:endParaRPr>
          </a:p>
        </p:txBody>
      </p:sp>
      <p:pic>
        <p:nvPicPr>
          <p:cNvPr id="5" name="Picture 3"/>
          <p:cNvPicPr>
            <a:picLocks noChangeAspect="1" noChangeArrowheads="1"/>
          </p:cNvPicPr>
          <p:nvPr/>
        </p:nvPicPr>
        <p:blipFill>
          <a:blip r:embed="rId2" cstate="print"/>
          <a:srcRect/>
          <a:stretch>
            <a:fillRect/>
          </a:stretch>
        </p:blipFill>
        <p:spPr bwMode="auto">
          <a:xfrm>
            <a:off x="6536559" y="3626697"/>
            <a:ext cx="2607441" cy="3180441"/>
          </a:xfrm>
          <a:prstGeom prst="rect">
            <a:avLst/>
          </a:prstGeom>
          <a:ln>
            <a:noFill/>
          </a:ln>
          <a:effectLst>
            <a:softEdge rad="635000"/>
          </a:effectLst>
        </p:spPr>
      </p:pic>
    </p:spTree>
    <p:extLst>
      <p:ext uri="{BB962C8B-B14F-4D97-AF65-F5344CB8AC3E}">
        <p14:creationId xmlns:p14="http://schemas.microsoft.com/office/powerpoint/2010/main" xmlns="" val="104070829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285728"/>
            <a:ext cx="8229600" cy="1143000"/>
          </a:xfrm>
        </p:spPr>
        <p:txBody>
          <a:bodyPr>
            <a:normAutofit fontScale="90000"/>
          </a:bodyPr>
          <a:lstStyle/>
          <a:p>
            <a:r>
              <a:rPr lang="es-MX" dirty="0" smtClean="0"/>
              <a:t>Planificación Familiar y Métodos Anticonceptivos</a:t>
            </a:r>
            <a:endParaRPr lang="es-MX" dirty="0"/>
          </a:p>
        </p:txBody>
      </p:sp>
      <p:sp>
        <p:nvSpPr>
          <p:cNvPr id="8" name="7 Marcador de contenido"/>
          <p:cNvSpPr>
            <a:spLocks noGrp="1"/>
          </p:cNvSpPr>
          <p:nvPr>
            <p:ph sz="half" idx="2"/>
          </p:nvPr>
        </p:nvSpPr>
        <p:spPr/>
        <p:txBody>
          <a:bodyPr>
            <a:normAutofit fontScale="32500" lnSpcReduction="20000"/>
          </a:bodyPr>
          <a:lstStyle/>
          <a:p>
            <a:pPr>
              <a:buNone/>
            </a:pPr>
            <a:r>
              <a:rPr lang="es-MX" dirty="0" smtClean="0"/>
              <a:t> </a:t>
            </a:r>
            <a:endParaRPr lang="es-MX" dirty="0"/>
          </a:p>
        </p:txBody>
      </p:sp>
      <p:sp>
        <p:nvSpPr>
          <p:cNvPr id="5124" name="AutoShape 4" descr="data:image/jpeg;base64,/9j/4AAQSkZJRgABAQAAAQABAAD/2wCEAAkGBhQRERQUExQWFBQVFxgVGBcYFRkXGRocHBgVFx0XFxgbHCYeGBokGhcUIC8gIycpLCwsGB4xNTAqNSYrLCkBCQoKDgwOGg8PGiolHyQtLCkqKiwsLiwsKSwwLCwsLSwsLCwsLCwqLCwsLCwsLCwpLywsLCwsKSksLCkpLCwsLP/AABEIALcBEwMBIgACEQEDEQH/xAAcAAACAgMBAQAAAAAAAAAAAAAABgUHAgMEAQj/xABGEAACAAMFBQYCBwYDBwUAAAABAgADEQQFEiExBkFRYXEHEyKBkaEyQhRScoKxwdEjU2KS4fAVM9JDg5OissLxFmNzo9P/xAAaAQACAwEBAAAAAAAAAAAAAAAABAIDBQEG/8QAMhEAAgIBAwMCAwgCAgMAAAAAAAECAxEEEjEhQVETgSJhkQUycaHB0eHwFLEG8SMzUv/aAAwDAQACEQMRAD8AvGCCCAAggggAIIIIACCI+/L7l2SS02YchoopVjuVef4axUm0W2k+1k1Jly90tSafeOWM9cuUSjHJXOxRLNvPbiySGKtNBYahAXpyJXIHlWF+09sFnViBJmsNx8ArzoTURVk+ZQZRylonsRS7ZFqN2zyt1nmfzrG6ydslnZqTJMxFpqCHz6Zc4qOPCYNqOerI+gLl24slrbBKm+PUKylCfs4hRjyFYno+YgYcdlu0ufZmVZzNPk6EMauo4oxzNODH0iLj4LI3eS7II57vvCXPlrNlMHRxUEf3kRoQdI6IgXhBBBAAQQQQAEEEEABBBEXtFfQsknvSK+JVp1OftWIykorLOpNvCJGdOCKWYgKoJJOQAGZJirNp9sjaZqqpZbMGWq5guAwLMwGZFNF/OJ7tKvekqVJRspvjah1QUp5FiD92K8mDxHlQewjI12pe704+5saDTLHqS9iwLd2oKMpMknnMYKP5VqfcRxXdttNtTlZlok2SUupFA5/hXGx8zSESeCcq04xztJ5wutZY3mT9uBl6OpLEV78lzzu0KwocJn4iMqqjsD5haHyjtuLamRbC4kFmwULEoVGdaa9DFDshES+zm2M2wMxQKyuRiVhrStKEZjU8uUOV66Tkt2MfIUs0EVF7c5+ZfEEK2yvaFZ7bRK91O/dsfi/+NssXTI8oaY04yUllGVKEoPEkEEEESIhBBBAAQQibQdrVnk1WQO/cZVGUsfe+byy5xESdq508y5ruaZNhGSjiKDWmesSUclE74x6FpQRByrxcDI1G6ufvHVKvf6y+Y/SOYLsokoxmzQoLMQFAJJJoABmSTuEYSrUraEHlv9IRe2HaHubIJC/FaMieCKQT5k0HSscOSlhZETarbE3hbKqSJEoMsoccxVzzagy3ADfWIyY9BWIa7ZlHz3gj8/yiRarnLQRdHgUk8vJpd6mMKxsnSSueojVzEdIBWsFdxjw5xI3HcE22PhligHxOfhXrxPIf1gbSWWTjFyeER0sEmgFSdAMz5CGG7NibTOFSvdDcZmRP3fi9RFg3Hs7KsiUQVY/E5AxN+g5D+sSRhGeqz0j9TTq0K5m/Yj+zuyGxF7PNcEzTjl0rhqBRgK6NQKeY6Q+Qi3khwY1yeURNU81zp0IqPOHOw2xZstJiGquoYeYrBVY5ZUjt1Krxt4N8EEEXlAQQQQAEEEEABEDtvdxnWKaBqtJg54TUj+XFEtbrcklC7mgHmSdwA3k8IWr5vEmX3loxJJqB3S656GaQat9kZDnC2onFRcX4GKISclJeSvrQzOyYiWVVCrX5VFTQcsz6xwUqxPM09YtM3LZpqAhFwkAhk8OXGo184gLfsFTxSHrQ1wPQV6MMq9R5xiT0ti6rqbderrfR9BPmWcmgGp15co0vIC6msd9slTEYyyjIw1xZedd46axyGzDjU+0Kccjq+LgjbRaCNFPrEfPnltaDyicexV3+0ctpkSlydx0pU+kMVziuxVODI+77yMiakxVVyjBsLriU9R+eoNCNIvfZDbqReC0X9nOAq0onPqp+dee7eBFA2jB8mLzpGuRbmlOry2KupBVlNCDxjUpscODK1Fany+p9TQQubD7YJeFnDAgTkAE1OBz8QH1WoSPTUQxxpJ5WUZTWHhhBBBHTh8/bebP/AEO2TEA/Zv8AtJf2WJ8P3WxDoBxjLZi21DSzu8Q6bx65+cPvbDcXeWdLSK4pJwsN2ByBXqGw+piqrptPdzkO6tD0OX6RNMzboYk0XFcVoxyVzzXwny09qR3u4AqSAOJNNch7wsbPWzBNwnR8vPcfxHnDHarMsxGRgGVhQgioPWB9Biqe6Buiqe1W2NMtaoWJCS1oCa0LZmntDZPu7ulrJmTZWeiuSv8AK1QIr3awu1oZpjYyQoxUC/KNwy0iEZqSyiiOpjZ0XJAK1MxE9Y1qgJ1OcQ2DMdYlVn5ZHyi2LJyYCcVOF/JuPWNdpstPEvmP0jcZgcYWyP8AeYjnm4k8JOR/vyiwiYyJBmNQeZoSANMRoCaCsWhcd62GzSVly56ZZsxqCzHVjll03AARlsDs/wDR5HeOKTZoBPFV1VeXE9RwiWvG5JE3OZJRj9bAK/zDOMrUWuctq4Rs6WlQW58s5/8A1NZT/t5f84jps14S5oPdur01wsGp1ppCpfd23XJ/zHEsmuSTGY5fwjFTzEQkrb6z2RDLskl3qS2KawWpoBooqRlyiqFU5cIaldCHLLHtEvEjKTQFSK8KgisYdmt5rhnWZZqzRJbEjLpRviUdG4fWinb22vtVsBRmAQ6ogwqftGtWHU0ht7KWWz2iT4yWnd4jrSmE0UrnXMHDrxEX+l6bU2+vH1ErNQrXtii64IIIaKQggggAIwnzgiszGiqCSeAGZMYWu1rKQu5CqNSf7zMLtpnzbZVaGTZ67x45grX7imKbLVDoufBbXXu6vovJlZybS4nzBRf9ih+UfvG/jPsIVp86dMlK9oetltMxlUhQDIIciUxPzI1KGvEQ8NkDuoK+kJ2w0xrTZFkzikyQ6tLwiodDU5HcdxBypkaRCqlTjJS6kb9Q65w29PHy8HBd1rtF1uUnqZlnY5MuYB4qToeKGnLm82G8Jc9A8tgyneN3IjUHkY4rnY4XkTfHMknu2JHxrSqTCP4kpXmG4RnZdnpMqYZkpTLY64WYKeRWuGnlC6hKDx2GZWeo9wl7cNgtZxVwuilaCulVIPmPeIFrWPlRj1NIb+0ofspJz/zCMuan9Iri3kgkBtOJzjNurXqv6m1RY/SX0PbzvJ9Ml+zT/wAxD94OMb8AjwoNwEXwUYrBVZuk8nG82sYRumSW1NI5yYbgk+BKeVyMewG0f0K3S5hJEtv2cz7Lbz9lsLeRj6Rj5OsxXGveAlMQxBdStRiArlWlY+mNkL8Ntsku0FBLxl6KDWiq7IKmgqaLwhurwJXLuTMEEEXFBHbRXZ9Jss6SKVmS2UV0xU8JP3qR85TpLIxVgVZSQQciCDQg86x9PRS3a3cnc2wTh8NoXF0ZAqt6jAfWJIW1Ecrce3VaiZct6+KgNeY/qIfrLaBMRWG8V6cR6xVOy9sqGlk6eJR+PvT1MWBsxaqqyHUHEOhyPv8AjE3wLUSxLHk2XxLABqaVzHM8Ir7aqy+MHcy08x/SkWdedmxyyN4zH99KwlXlZBNUqddQeBiqMcNi9lfp25X4leTpZXWPUmR222TkVIofwMRyoRkYmug1B7lk6TMrrHsq0YGRiMYRgcLaGhBwnkaUjSBA8Tb6HSavLtMts2oDrJBypLWhH3jVgeYIhctV5TZpJmTHcnUs7GvqYetiJNntctrJaJasykzJbfC1D8QDDPI503gnhHVenZGhqbPOKncswYh0xDMehhVWVwe3GB70rLI7k8lc2KSrzEViVVmAJUAkDeQCQCacxFtXDsxc0uX3jTFmlRVu/ehFM/8AKyB9G6mK+vDY22WVqmUWC545f7RfbMeYEcUtbRaGEtEZmPyqtPXgOuUMKSaymUbZReGiUay/S7Q/0ZRLE6YzKtAAq1NBQZKAIsC0bOiXIQSRSbJwsj08RZc8zvJOfWkYbI7OrYZNXIMw5u25R9VTwG87znwieadU9dIStan07Gvp9NsjmXLGTZ6+VtdnSaMicmH1WGRHr7ERJQlbLTxItbyvktAMxRuExfjA6qQfuw6xZVJyj15FLIbJNBGm12pZaF20HDMncABvJNBG6Im/pLkymVWdUYllXM5qQGpqaHcOMSsk4xbRyCUpYZwujTnDzdx8EvVU5n6z89Bu4x3VjhlWxWJAYVGormOo1EbnnkCE1jlDcot4R0mIDZvZJLEZhR2YOwYAgDCFxUFRrrrlpE6DWPYsjNx4F5VxljcuDVMAxl6DEQFJpmQCSB0BZvWATI9cRrpEc55L0lgV+0P/ACZPKb/2PFc2OwvbJypLTM5HPIAfMxpkBFobZ3c06zME+NKuo40BBHmCfOkRWytjWx2YGYQsydRiTkabl96nmeUJyrzblmnRLFX6EVM7OUVc59XpuXw19akQqXtdDWdqNwqCNCOIh4nL3s1ytGFcjrlQb/WIbbt1VJa7wG9PCPxHtHZJdhxL4cS8Z4xjoI1qn7hHLGbtwjCGoRwsGNbLMshH1Bssy/Q5ARXVBLRVxrgYgKAGK1NK0rQ55xSXZ32fNeDl5lVsyGjEZFz9RTu5ndXicvoFVoKcIZrWOolbJPoewQQRaUhCx2h7OG2WNggrNlnvE5kar5qT50hngIgOSWVhnzHZLSZbq43GvUbx5iLAuu24XSYpyNPNT/Qwo7XXWtmts+Ugoiv4RrQEBgPRoktmrTilFTqhp5HMfnFqMqScX+BaZhNttnwTGXgcum72pDNdFpxyUO8DCeoy/Ch84j9pLN8Lj7J/EfnHEM3LdDchH2js2IK1NDQnlur5/jC9Ms4Ih4aWGBBzBGYjRtDsQZEpJ0t8SvhqpHiBZcWR+Ya8D1iMHnoxahtoSZFlqwAzJIAHMmkWBbezxJy4ZYEmbLCri8RlzOJIOanmOPpDbK3ZNa1Sysot3Z7wjJdOZ5kQ9Xze9os6q7WfClaElwx6UX4d+sL6hzi1tNTTKDi95X2wcvu7UWamJSZYBNKE1DMegDe/CLWBrCmbmsVuExpRCzG8R1BUkjE5TKpPHMVhlsViWTLWWlQqCgqanzPGtTC1rUnnuP6eDhHCxjyYWi1YWRchirmcgAPzMZTzGx0BFCARwIrHI1hC/ASvLUeh08opjlMdWDKIe3MbMpmLmlRVDuqaeE7tdIk2V9xXzU/rEfbLI0yZIklq95NXEAoAwqQzEknplE5tvhdSUp7Itkhdt12lrXZ3azvLWW7MzM8s5FGFKKxOZIh7giLvu/5dmWreJzogOZ5ngOcP117ei7mNba5PdIk3cAEk0AzJOkexW/8Aic68J6SmNJbNmi5AKMyTxNAdYscCLGsFMJ7uCF2jko5lyyikzC3jIzUKKnCeJ3fnGNlsSSxRFC/j5nUxJ3jd6zkwkkEGqsNVI0IiNmXPNNAZw6iWR7Y6VhOdb3uSWfoOQmtqTeAtFsSWKuwUcz+UcpvKYc5dnmOu5jRAelYkLJc0uWcVMb/XbM+W5fICOqbi3BfMn8o6qZPl4/A47YrhZIexXmJpZaMjoQGRqYhUVByOYPGOh45b1ux2KzEYCclcJpkRvltxU+0Y2S3iZLV9CRmNaHePI1iEouDwy6GJrdH3Xg9tDZxE3pYu8Zc6YfetIkS0Vxt7tqUfuJLUIzdwTWuYCim7j5RWk5DtcvT+LPAz3jbZNmSrEKBnTeeg1JirL/vo2iYXOm4cBu/vmYibRbC2ZYkxzh/OLIUd2Qs1nRxj37s6yYktm9n5lttCSJWratSoRRq7ch7kgb42bJ7HWm8npJGGWpAea2SLy4s38I86aw/rMSxIbPYyVUZTJ2kycwyriHwoM6Afnm7Tp3N4RlajUqtZkWdc93S7JIlyEoFlqFG6vFjzJqTzJjuBik5kwsasSx4k1PqY77nv2ZZnVlYlQc0xEKRvy0HWH3oml0ZmrWpvqi3oIU7P2o3eygmfgJ+Vpb1HWikehghHA5vj5GyCCCOEypu2K4AsyXal/wBp+zfI/EB4Wrpmow/dEJmzdpwzcJOTinnqPzHnF57YXObVYp0oCrlaoMh418S5nTMAecfPaO0t66MjaEaEHQiJxYhfDEvxLS2ctmGZgOj6dR+oqPSGC22bvJbLxGXXd7wi2G14lSYuWjDkf/MP0qaGUMNCAfXOOyO0PMXFiOBqIb74sfe2DLMpLSYPuqK/8uKFy/bJ3M2o+FvEPzH98RDNsveiTJJRiPCMBBIzU6e1R5RCPQq062ycGVtd20TWecsxdAc10xLvBi4UaVaZNQVmSpi8agg7stD7gxS219ymyWhkGctvEjcVO6vEHL0O+JXs92yWxs8qcSJLkMCBXA+QJI1wka0+qOcWyW5ZGa5bXhnPtNcM27p+NC2AmsuYMvuNuxDSm8egkrn2+xUWaBXjpXpu8susWlNlJNQqwV0cZg0KsD7ERWG0/ZbMRi9k/aSzn3ZPjXkpOTjzr11ilwjNYkMVznS8x6ruhhk33KY0xUPMU99I68YIqMxyziqjOtNmOGYjrTdMRh6E7oGvea5FPABrQnOKP8V56D/+dTtz1z4LQMcK2xRa7OQcTS2YsBnRStCWppnSkcGz9jSbZw01XLknV2AIrkaA6fpErJsySwcCheg168YkqJZ6ldusjOGIrklb32oOEiWMP8R18hu6wj2yaWJJJJ3k5k9TEpeEzL+90e7N3AbVMq2UtTVjx/hHX2HlDiSSbMiTc5YJ/YO5sCGcw8UzJeS8fM+wHGGyPFUAAAUAyAj2KW8jkY7VgI4b6Mzuj3VcVRWgBbD82AHLFTSO6CISWVgnF4eRdsslSA6zJjc+9c+orTypGw96CSJ2R3NLVqa6FSp9a6R12u4Udi6FpUw6spyP2lOTQv3nfaWdij2qy4hkQzMrD7SripC2JQ7fQdgvVeI9fbJ3TXn/AL2V/wAFv/1iOsllEhGq1asXLEYRU60G4RtpPmAEPKCMAwZQzVBFQRiA3Ujatyyzm9Zh4sT7AUAg9OVnP5kXqqKMpv2S/wCheva+hQhTQb2z9t9OcV7eeyk5wZkuyzphY5sEmEdchSkWttHZ0lyCFVVJZRkADrWI7ZnaB5EwKTiluwDAnSpAxAnSm/iIdq0UpQ3p+wvb9t1Neiq+j7t5x7Y/Uquw7E22a5RLJNLZVxIURa78T0H6RZWzvYVKTC1smtNbUy5fhl9C3xsOYwxakR1+30lllF2zOirvY8OnExGMG3hckJWYWWLW1N+LZZYsllCy6ChwDCEU/KtNGNa13V4nJGjba7W012dzVmNSf73bo1Rt1VquODCutdkssIj78tWCUQNW8Plv9vxiQiGsljN4W+XZ1rhxYSRuUZu3oD7RG+e2DI1x3SPLu2DttolLNlSCyOKqcSioqRWhINMoI+hZMhUVVUAKoCgDQACgA8oIyNxrf48TZBBBERgIobtMu3ubxm0FFmYZo+8PFT74b1i+YRu1m4FnWTvwP2kjPqjFQwPTJvI8Y6im6O6JXuzFqrLKb1NR0P8AWvrD9s1acUtlPynLof6g+sVVcdq7uctcg3hPnp70iwbhtWCcBufwn8venrFnKEa3tmiW2ns+KTXejA+RyP4j0ivfobT7SspdXZUFd2lT0GZi1bRJDqynRgQfOEi4bGZd6Sww3v6iW4/Q+ccRfOP/AJE/JIbcT7Nd9iSSJSTJjYhKDjERXN5p8yMhqSNwhI2O2bm2+YQPBKX4puGoB3KBUVY10rkM+FejtYnlrxZTmElywo6jGfdjDze8w3VdAWWVWaqLLBG93IxuN9c3avSDLRY0myEsO1c2wWhbHZphvAVKYMOEI1aYZb4jkM6/KPWlgzL3eWqiYqmawr3ctiQOZdgMudPWEnsvulbNZJlrmKe8YlVrrhGVBXMFny8oZZEs5sxq7GrH8AOQ0EK32uL2x5/0O6Wnf8UuDG9WnWhcImdwN4XxE9WNKeQhSXZ9bNNUzaTJbUVWI+F65BhpQ50PGHJzEbeUkTlmSK4WZAynniyPkwX1EVqc4x3Z/kdemql0aN0taRjPagjVdlr72UrHJqUYcGBwsPUGOgWUueA4/pDykmtxjTi45T7EFMny2npKmTFlhvmc0UAa1OleFYsm6rNLlylWUQUGhBBrxJI1JijdqZgNqmhfhQ4B5a/81Y4rDfs6ykmTMaWTrhORppiGh36iE3qeuOx6uj/jynp4WRliTSbzx16+35n0XBFP3J2wz5ZAtKLOX6y0Rx5fC3oOsWDc+3NjtIXBOVWPyOQj9KE5+RMWRsjLgzdT9manT/ejleV1X9/En4IxEwcR6wu7UbfWWwgh2xzaZSkoW+9uQcz5AxNvAlCudktsVlm/bS//AKFY5k0fGfBLH8bZA+Qq33Yp7Y7ZhrZNxt/kowLk/OdcA4k7zuB4kRttN8Wq/LYiEYJan4VzWWlc3Yn4mplXKuQAi0bvuxJEtZaDCqigA/EneTqTFajvll8I079W/szTOmH/ALZ8v/5X7+Pr4N4j1pgAqTSPTGmegKkHfDS6njHlCttHfEtqgtmvwqNfPhCraLeRUjy0MTl82bGpOrJU15DUfnCxaTpG/pIR6ISby8ljdm+0TNJnrObwyQHBO5SDUdAVqOsLW0F/G0zS5yGirU+EfrvPOIe67W6LMVTRZmENzCkkeVT7RsWi65mIzojG6Ul/fIy75SrjDwb4weYBGhp5PKMCYkoeSpz8Gi9717tCR8RyXrx8v0h37Ftmu7kva3HineCXXcgOZ+8w9EHGEDZ+5WvS3LKFRKXN2HyywcyP4mNAOo4R9D2azrLRUQBVQBVUaAAUAHlGXq7U3tRr6Srass2QQQRnjwQQQQAEarVZlmIyOMSOpVhxBFCPQxtggA+ab4u8yJ82S2st2XyByPmKHzhpui195KRq5jI9R/YPnEn2x3Dgmy7Uoymfs3+0BVT5qCPuCFTZa00Zk3EYh1FB+B9osizLtjtbRbF32rvJavvIz6jI+8RF5IJVtkTTkpYVNeqGvAYSI82ZtlC0s7/EOu8elD5RJX1Ye9ksB8Q8S9Ru8xURxl+XOvK5Qg7f3HNn3thlriLy5TCh+UDCT6q0Pdq2d+lSEWc0wOKMcTYqNxpWg5UhOtV5TBMlTsRxyl7tTQfCSDRss/PiYcbl2mS1DA3gmEUpWlfsnUHlCV+5ST7dh/SThZBpc98/3gJd1zZMiVIVQ6SmxVx+JqFjmCNc+O6Nsm1BhUdOYPAjcYwa1PZmCs5my2yxE1dDuxcVOWcck+YUJmDOvxD8G/XlCqsW7dL3+RrV14jhcdjZabVWWzSyMVMQGROWZFOYBHnHoTvO6mocqeqsBUdRRT5QTpCS5UggDEXUsd5xA6nz0jRfF+ybLLOJwrlTgQZsTQ0oo0FaZnKO75T+8d+ZA229XsrWvu1DosxGJLfC0wCuQGYxEZVBHrE/sdfJtEirkF0Yq2VOYNOhp5RVL2yYyYWdiC2MiuRY6k8T1hk7O75KWoyTTDNH/MoLD2xCNCiucYYn7GLqba7LMw/B/MWb1tzCfODDxCa9euNq5Ryd+DnWLH2y2A+kO0+QQJrZuhNA5pqD8rdcjy311eN0TbO2GcjIeeh6HQ+Rij0dzwj2mk+2abIqKl1XMe6/gx70cYxM8dY1BYnNmNk5ludlRlQIAWLV0NfhAGenERYtL5Zdb9rKEXLHREG0wnkIYtmdg59rIYgypO+Yw1H8C/MeenPdFiXF2eWazUZh30wfNMAoD/Cmg86nnDRE1TFHmdX/AMhnLKpXu/0/n6EVs/szJsSFZINWpiZjVmpWlToAKnIADOJNjHpMYExbFHlrrZWScpvLfc1zbQq6kDzERttvpQCFz57hzjdeUuTTx5HXL4vTf5wsTnBJC6a1PDnDtNal1EbJtdDXap1EmMdMJUcy2X6+kK8wVYCJS8LXjoq/CufU8THDSNin4OpSeqaaQR5GubaFXU+W+JpZfQ6bIjL7tZAWUubTCBlrQmlPMmkFpvamYyA4wz9lGyBtU826eKy5bfswdGcfN9lP+r7JhXWWejDHdjeloc5ZfCH3s52M/wAOs5EzCZ804phXMADJUB3gAk9WPKGyCCMBtt5ZupYWEEEEEcOhBBBAAQQQQAQW21x/S7FNlimMAOhNaBlz3cRiHnFBXda+7mK+7f0OR9jH01Hzrtfdf0a2z5QFFDkqP4W8a05AEDyiSFNRHhjdY7RgdW4EHy3+1YeBFWbO2zHLwk1KGnOm78x5RYdxWvHJFTmvhPlp7Uib8lWnlhuJpuu7ZMwzg0uoxkqxU0pkKK3JsURV87JBCHktzCn8m3/3rDBKtEyQMPd95LBNMB8YBJNCp+LU6Ry96kw/svDxFa06qfh9ox3DriXP9+p6WtKXH3V+X7HFdtoaYpWaPGMmrvrv/GJBVypGcuSd9AY3pL4ROENq6jEpoiLTJPdzJdSDhLS23inCu9T7ERVryiasxJY5knMk8yc4u42MNTFz9xSExdhEmF8U1lIdgQFHXjoQQYt0yUJvPfgzNdmcFt9yu5kyke3bbjInS5ozMtlenGhqR5io84dry2FssoVmWllPDCCx6LrHHZuzx5zAyxMWX9edRK8woBMOztiuWI16S2a3JdPL6L8+fYsoz1wB6gKQDUmgoc9YirRf6MTLlI1pbglCn3nOQ9402HYJFCd9NecEACpmqigpTUmnSkMsqWqKFVQqjQAUA6AQlN7nlDL0FG/fJuT8cL93+QrNsSk9g8+XKlgZ4JSgE/bmUFegHnDDY7FKkLSWioN9Bn1J1PnG55tI5LRO1jm55HXDfD0+I+P7+pIRptM0rSkeWOdiXPUZGNN4WhRTOHoPdjB5XUQdWYvlGm024ga5mIy0Xg/1jX0/CCbMqSYjLRPoTxjQqrRnyk/J5aJ+pJ6k/lEVPtRbIZLw49Y2z3JrHBPeg1h+ECs47fa8Iy1On6xGyraymta13H+8o1Wy2qzE4hTQZ7o5Gt6DfXoI0FKquOJtfUYjXJ8IkZtuY6HD0jmJjjN5jcDHhtZcYUUlmIUAZk1yoOJOlOcVvW6eCe1lqon4JPZy4pl5WpZCZJ8Tv9VBq3XcBxI5x9G3fYEkSklSlCoihVA3Afiee+F7s82OF3WUKwHfzKNNPPcgP1VBI5ksd8NMeXutlbJykbVVahHCCCCCKi0IIIIACCCCAAggggAIR+07Y+ZbElPIQNNQlSKqpKHPViBkwGX8Rh4ggIyipLDKTurYS8ZDE/RsVRSnfShvr9aJ2w3XesquCzSxWlcU5Dp0bnFnwRLcylaeKeVkrr6FfJ/2dlXq1fzMLu1068LF3U60GSCzFQZQzyFaMaDKnXQxc8Jnaxcj2mwHu1xPKdZtBqQAythG80atOURaUukkWJOHxRbyLuyO24tTrLmAK50I0PIjcf7yh1SXTSKVubZW3BgyyHShBBchP+og+0WvcF8icCrUExMmFa58Qd6ncYXsr2s0q7XdDPdc/v8Av/JLBYhrVc0yZPZhNaVKooISgZzTPM6U48+UTceNMA1ip9jsZNcHDYbhkyWxIgx5+MksxrrViax3M8RVu2nkSqgzBUbgan0GcRMzaGfOr3EhiB87+BffX1Ecxngu9KyXxT6Ly3j/AGM0yeBqaRH2y+UQeJlX7TAe2sRVhu+daATMn4KarJUk+bkGnlGFrl3fZGU2h8DsCQZqu7kDKujU9otVMmVTuoq77vw4+r/TJx3ntoElNNEt2RSBiPhBJNAF1LE8OURt1W+33iQZSiRZySDNoMWVfhBNWzyy578oerVdUmdLwTEWZLNGowy4jLIiOO8r+s1hlhXdJYUUWWvxUG5UGdPKkMQpS5Mu77Usl8NUdv5v6/skcWzOzE6y96Zto74uQQAmEAjUknMk6a0jsty56+XCEi8u19qkSJIp9aYxJP3VNB6mE+89qrTaMWOa2FtVXwr0oNR1rDMGomXZVZdLfN9X3ZY97X7Jk/HMUcgak03ADOuYhUt+3S592hJ4tkPQEk+0JsEW+vLsdjpILnqS9p2pnvlUJ9kfrWI2da3f4mZupJjVBFTsk+WMRrjHhBBBBECYQydnC1vSyb/2h9kcxCXddk20TBLky2mO2QVRU+e4DmcovXs27PP8PQzZ2FrS4plmJa/UU7yTqeQA0qeNk4RbY8wQQRWMhBBBAAQQQQAEEEEABBBBAAREbQX8bKqt3ZdWJBINADuByOufpEvGu0WdZilHAZWFCDvgOPOOgoTO0MfLLp1NfzEc03bx2GVV6KPzJjG29n80MxlMhTMqGJDU4HKld1awmT7ZgZkZWVlJBBGYI3axdGO7gTnOcfvDiNsjvLnzp+BjTadplmKVbHnzJ/FoUP8AE14H2/WD/E14H2/WJ+lLwV+q/IwPbJRFDiI6CNEx5VQ0tmluvwsFHow3iIb/ABNeB9v1jJbyTmPL9IJVSaw0Tr1Eq5bovqT42wtAFMCE8cVB1pSvvGsWl5+c+0lB9SWpXyxUiF/xBOJ9DHv+IpxPoYrjpF3yNy+1bV91RXzS/fP5DDIlWSWKKVB+salvUiMps6SwwmaacKH9IWXt6nf7GPZVtXifQw7HTQS5wZtustm3KXV/PIzrNlAUEzIfwmFi8pV3WUmbMxWicTjVGZjniJGgAVK5Z1yGhjcLavE+kV/elsM2a7neSByAyA9IhdVGtJp8nKLpWNppE7fPaLa7RUB+5Q/LKqpPV64j5UhYJqanU6n9YIIWGUkuAgjwmJW69l7VaSO5s81wcsQQhfNzRR6xwkRcEWPc3YhaZhJtExJA4L+1Y+hCj1PSHe6+xywSqF1eew/eOaE/ZWgpyNY5uRNQbKGs9leYaIjOeCqWPoBDVcvZVb7QA3dCShpnNOE0Nc8GbbtCBqI+gLFd0qSMMqWkscEUKOGgEdER3E1X5KgsXYM1R31qFKZiXLzryLNSnlDXdvZFd8rNpTTjxmOxH8oovqDDpBHMsmoJHPYbulSFwSpaS01wooUdaAax0QQRwkEEEEABBBBAAQQQQAEEEEABBBBAAQQQQAERd47MWa0PjmyVd6AYswaDStCKwQR1Nrg40nych2DsX7hf5n/1Rgez+w/uP/smf64IIl6kvLI+nDwjE9ndh/dH/iTP9Uaz2b2L92w/3r/rBBB6k/LOenDwjA9mdj+rMH+8MYHsvsn/ALv/ABP6QQR31Z+Q9KHgwPZbZPrTv51/0R6Oy6yj5538yf6IIIPVn5OOmt9jxuzCz0ymTh5of+yK/wC0bsy+iSzaZT45YIEwEAMCxADCmRFSAeteMEEd9Wcltb6EfQrj1iiF2Z7MrXbkWaglpKatHd9aEg0VatqDqBD5dfYVIWhnz5kw8EAlr74mPqIIIg2ycYLA6XPsXY7KB3Nnlgj5iMb/AM7Vb3ibggiJYEEEEABBBBAAQQQQAEEEEABBBBAAQQQQAEEEEAH/2Q=="/>
          <p:cNvSpPr>
            <a:spLocks noChangeAspect="1" noChangeArrowheads="1"/>
          </p:cNvSpPr>
          <p:nvPr/>
        </p:nvSpPr>
        <p:spPr bwMode="auto">
          <a:xfrm>
            <a:off x="642910" y="-402435"/>
            <a:ext cx="1976465" cy="1315248"/>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5126" name="AutoShape 6" descr="data:image/jpeg;base64,/9j/4AAQSkZJRgABAQAAAQABAAD/2wCEAAkGBhQRERQUExQWFBQVFxgVGBcYFRkXGRocHBgVFx0XFxgbHCYeGBokGhcUIC8gIycpLCwsGB4xNTAqNSYrLCkBCQoKDgwOGg8PGiolHyQtLCkqKiwsLiwsKSwwLCwsLSwsLCwsLCwqLCwsLCwsLCwpLywsLCwsKSksLCkpLCwsLP/AABEIALcBEwMBIgACEQEDEQH/xAAcAAACAgMBAQAAAAAAAAAAAAAABgUHAgMEAQj/xABGEAACAAMFBQYCBwYDBwUAAAABAgADEQQFEiExBkFRYXEHEyKBkaEyQhRScoKxwdEjU2KS4fAVM9JDg5OissLxFmNzo9P/xAAaAQACAwEBAAAAAAAAAAAAAAAABAIDBQEG/8QAMhEAAgIBAwMCAwgCAgMAAAAAAAECAxEEEjEhQVETgSJhkQUycaHB0eHwFLEG8SMzUv/aAAwDAQACEQMRAD8AvGCCCAAggggAIIIIACCI+/L7l2SS02YchoopVjuVef4axUm0W2k+1k1Jly90tSafeOWM9cuUSjHJXOxRLNvPbiySGKtNBYahAXpyJXIHlWF+09sFnViBJmsNx8ArzoTURVk+ZQZRylonsRS7ZFqN2zyt1nmfzrG6ydslnZqTJMxFpqCHz6Zc4qOPCYNqOerI+gLl24slrbBKm+PUKylCfs4hRjyFYno+YgYcdlu0ufZmVZzNPk6EMauo4oxzNODH0iLj4LI3eS7II57vvCXPlrNlMHRxUEf3kRoQdI6IgXhBBBAAQQQQAEEEEABBBEXtFfQsknvSK+JVp1OftWIykorLOpNvCJGdOCKWYgKoJJOQAGZJirNp9sjaZqqpZbMGWq5guAwLMwGZFNF/OJ7tKvekqVJRspvjah1QUp5FiD92K8mDxHlQewjI12pe704+5saDTLHqS9iwLd2oKMpMknnMYKP5VqfcRxXdttNtTlZlok2SUupFA5/hXGx8zSESeCcq04xztJ5wutZY3mT9uBl6OpLEV78lzzu0KwocJn4iMqqjsD5haHyjtuLamRbC4kFmwULEoVGdaa9DFDshES+zm2M2wMxQKyuRiVhrStKEZjU8uUOV66Tkt2MfIUs0EVF7c5+ZfEEK2yvaFZ7bRK91O/dsfi/+NssXTI8oaY04yUllGVKEoPEkEEEESIhBBBAAQQibQdrVnk1WQO/cZVGUsfe+byy5xESdq508y5ruaZNhGSjiKDWmesSUclE74x6FpQRByrxcDI1G6ufvHVKvf6y+Y/SOYLsokoxmzQoLMQFAJJJoABmSTuEYSrUraEHlv9IRe2HaHubIJC/FaMieCKQT5k0HSscOSlhZETarbE3hbKqSJEoMsoccxVzzagy3ADfWIyY9BWIa7ZlHz3gj8/yiRarnLQRdHgUk8vJpd6mMKxsnSSueojVzEdIBWsFdxjw5xI3HcE22PhligHxOfhXrxPIf1gbSWWTjFyeER0sEmgFSdAMz5CGG7NibTOFSvdDcZmRP3fi9RFg3Hs7KsiUQVY/E5AxN+g5D+sSRhGeqz0j9TTq0K5m/Yj+zuyGxF7PNcEzTjl0rhqBRgK6NQKeY6Q+Qi3khwY1yeURNU81zp0IqPOHOw2xZstJiGquoYeYrBVY5ZUjt1Krxt4N8EEEXlAQQQQAEEEEABEDtvdxnWKaBqtJg54TUj+XFEtbrcklC7mgHmSdwA3k8IWr5vEmX3loxJJqB3S656GaQat9kZDnC2onFRcX4GKISclJeSvrQzOyYiWVVCrX5VFTQcsz6xwUqxPM09YtM3LZpqAhFwkAhk8OXGo184gLfsFTxSHrQ1wPQV6MMq9R5xiT0ti6rqbderrfR9BPmWcmgGp15co0vIC6msd9slTEYyyjIw1xZedd46axyGzDjU+0Kccjq+LgjbRaCNFPrEfPnltaDyicexV3+0ctpkSlydx0pU+kMVziuxVODI+77yMiakxVVyjBsLriU9R+eoNCNIvfZDbqReC0X9nOAq0onPqp+dee7eBFA2jB8mLzpGuRbmlOry2KupBVlNCDxjUpscODK1Fany+p9TQQubD7YJeFnDAgTkAE1OBz8QH1WoSPTUQxxpJ5WUZTWHhhBBBHTh8/bebP/AEO2TEA/Zv8AtJf2WJ8P3WxDoBxjLZi21DSzu8Q6bx65+cPvbDcXeWdLSK4pJwsN2ByBXqGw+piqrptPdzkO6tD0OX6RNMzboYk0XFcVoxyVzzXwny09qR3u4AqSAOJNNch7wsbPWzBNwnR8vPcfxHnDHarMsxGRgGVhQgioPWB9Biqe6Buiqe1W2NMtaoWJCS1oCa0LZmntDZPu7ulrJmTZWeiuSv8AK1QIr3awu1oZpjYyQoxUC/KNwy0iEZqSyiiOpjZ0XJAK1MxE9Y1qgJ1OcQ2DMdYlVn5ZHyi2LJyYCcVOF/JuPWNdpstPEvmP0jcZgcYWyP8AeYjnm4k8JOR/vyiwiYyJBmNQeZoSANMRoCaCsWhcd62GzSVly56ZZsxqCzHVjll03AARlsDs/wDR5HeOKTZoBPFV1VeXE9RwiWvG5JE3OZJRj9bAK/zDOMrUWuctq4Rs6WlQW58s5/8A1NZT/t5f84jps14S5oPdur01wsGp1ppCpfd23XJ/zHEsmuSTGY5fwjFTzEQkrb6z2RDLskl3qS2KawWpoBooqRlyiqFU5cIaldCHLLHtEvEjKTQFSK8KgisYdmt5rhnWZZqzRJbEjLpRviUdG4fWinb22vtVsBRmAQ6ogwqftGtWHU0ht7KWWz2iT4yWnd4jrSmE0UrnXMHDrxEX+l6bU2+vH1ErNQrXtii64IIIaKQggggAIwnzgiszGiqCSeAGZMYWu1rKQu5CqNSf7zMLtpnzbZVaGTZ67x45grX7imKbLVDoufBbXXu6vovJlZybS4nzBRf9ih+UfvG/jPsIVp86dMlK9oetltMxlUhQDIIciUxPzI1KGvEQ8NkDuoK+kJ2w0xrTZFkzikyQ6tLwiodDU5HcdxBypkaRCqlTjJS6kb9Q65w29PHy8HBd1rtF1uUnqZlnY5MuYB4qToeKGnLm82G8Jc9A8tgyneN3IjUHkY4rnY4XkTfHMknu2JHxrSqTCP4kpXmG4RnZdnpMqYZkpTLY64WYKeRWuGnlC6hKDx2GZWeo9wl7cNgtZxVwuilaCulVIPmPeIFrWPlRj1NIb+0ofspJz/zCMuan9Iri3kgkBtOJzjNurXqv6m1RY/SX0PbzvJ9Ml+zT/wAxD94OMb8AjwoNwEXwUYrBVZuk8nG82sYRumSW1NI5yYbgk+BKeVyMewG0f0K3S5hJEtv2cz7Lbz9lsLeRj6Rj5OsxXGveAlMQxBdStRiArlWlY+mNkL8Ntsku0FBLxl6KDWiq7IKmgqaLwhurwJXLuTMEEEXFBHbRXZ9Jss6SKVmS2UV0xU8JP3qR85TpLIxVgVZSQQciCDQg86x9PRS3a3cnc2wTh8NoXF0ZAqt6jAfWJIW1Ecrce3VaiZct6+KgNeY/qIfrLaBMRWG8V6cR6xVOy9sqGlk6eJR+PvT1MWBsxaqqyHUHEOhyPv8AjE3wLUSxLHk2XxLABqaVzHM8Ir7aqy+MHcy08x/SkWdedmxyyN4zH99KwlXlZBNUqddQeBiqMcNi9lfp25X4leTpZXWPUmR222TkVIofwMRyoRkYmug1B7lk6TMrrHsq0YGRiMYRgcLaGhBwnkaUjSBA8Tb6HSavLtMts2oDrJBypLWhH3jVgeYIhctV5TZpJmTHcnUs7GvqYetiJNntctrJaJasykzJbfC1D8QDDPI503gnhHVenZGhqbPOKncswYh0xDMehhVWVwe3GB70rLI7k8lc2KSrzEViVVmAJUAkDeQCQCacxFtXDsxc0uX3jTFmlRVu/ehFM/8AKyB9G6mK+vDY22WVqmUWC545f7RfbMeYEcUtbRaGEtEZmPyqtPXgOuUMKSaymUbZReGiUay/S7Q/0ZRLE6YzKtAAq1NBQZKAIsC0bOiXIQSRSbJwsj08RZc8zvJOfWkYbI7OrYZNXIMw5u25R9VTwG87znwieadU9dIStan07Gvp9NsjmXLGTZ6+VtdnSaMicmH1WGRHr7ERJQlbLTxItbyvktAMxRuExfjA6qQfuw6xZVJyj15FLIbJNBGm12pZaF20HDMncABvJNBG6Im/pLkymVWdUYllXM5qQGpqaHcOMSsk4xbRyCUpYZwujTnDzdx8EvVU5n6z89Bu4x3VjhlWxWJAYVGormOo1EbnnkCE1jlDcot4R0mIDZvZJLEZhR2YOwYAgDCFxUFRrrrlpE6DWPYsjNx4F5VxljcuDVMAxl6DEQFJpmQCSB0BZvWATI9cRrpEc55L0lgV+0P/ACZPKb/2PFc2OwvbJypLTM5HPIAfMxpkBFobZ3c06zME+NKuo40BBHmCfOkRWytjWx2YGYQsydRiTkabl96nmeUJyrzblmnRLFX6EVM7OUVc59XpuXw19akQqXtdDWdqNwqCNCOIh4nL3s1ytGFcjrlQb/WIbbt1VJa7wG9PCPxHtHZJdhxL4cS8Z4xjoI1qn7hHLGbtwjCGoRwsGNbLMshH1Bssy/Q5ARXVBLRVxrgYgKAGK1NK0rQ55xSXZ32fNeDl5lVsyGjEZFz9RTu5ndXicvoFVoKcIZrWOolbJPoewQQRaUhCx2h7OG2WNggrNlnvE5kar5qT50hngIgOSWVhnzHZLSZbq43GvUbx5iLAuu24XSYpyNPNT/Qwo7XXWtmts+Ugoiv4RrQEBgPRoktmrTilFTqhp5HMfnFqMqScX+BaZhNttnwTGXgcum72pDNdFpxyUO8DCeoy/Ch84j9pLN8Lj7J/EfnHEM3LdDchH2js2IK1NDQnlur5/jC9Ms4Ih4aWGBBzBGYjRtDsQZEpJ0t8SvhqpHiBZcWR+Ya8D1iMHnoxahtoSZFlqwAzJIAHMmkWBbezxJy4ZYEmbLCri8RlzOJIOanmOPpDbK3ZNa1Sysot3Z7wjJdOZ5kQ9Xze9os6q7WfClaElwx6UX4d+sL6hzi1tNTTKDi95X2wcvu7UWamJSZYBNKE1DMegDe/CLWBrCmbmsVuExpRCzG8R1BUkjE5TKpPHMVhlsViWTLWWlQqCgqanzPGtTC1rUnnuP6eDhHCxjyYWi1YWRchirmcgAPzMZTzGx0BFCARwIrHI1hC/ASvLUeh08opjlMdWDKIe3MbMpmLmlRVDuqaeE7tdIk2V9xXzU/rEfbLI0yZIklq95NXEAoAwqQzEknplE5tvhdSUp7Itkhdt12lrXZ3azvLWW7MzM8s5FGFKKxOZIh7giLvu/5dmWreJzogOZ5ngOcP117ei7mNba5PdIk3cAEk0AzJOkexW/8Aic68J6SmNJbNmi5AKMyTxNAdYscCLGsFMJ7uCF2jko5lyyikzC3jIzUKKnCeJ3fnGNlsSSxRFC/j5nUxJ3jd6zkwkkEGqsNVI0IiNmXPNNAZw6iWR7Y6VhOdb3uSWfoOQmtqTeAtFsSWKuwUcz+UcpvKYc5dnmOu5jRAelYkLJc0uWcVMb/XbM+W5fICOqbi3BfMn8o6qZPl4/A47YrhZIexXmJpZaMjoQGRqYhUVByOYPGOh45b1ux2KzEYCclcJpkRvltxU+0Y2S3iZLV9CRmNaHePI1iEouDwy6GJrdH3Xg9tDZxE3pYu8Zc6YfetIkS0Vxt7tqUfuJLUIzdwTWuYCim7j5RWk5DtcvT+LPAz3jbZNmSrEKBnTeeg1JirL/vo2iYXOm4cBu/vmYibRbC2ZYkxzh/OLIUd2Qs1nRxj37s6yYktm9n5lttCSJWratSoRRq7ch7kgb42bJ7HWm8npJGGWpAea2SLy4s38I86aw/rMSxIbPYyVUZTJ2kycwyriHwoM6Afnm7Tp3N4RlajUqtZkWdc93S7JIlyEoFlqFG6vFjzJqTzJjuBik5kwsasSx4k1PqY77nv2ZZnVlYlQc0xEKRvy0HWH3oml0ZmrWpvqi3oIU7P2o3eygmfgJ+Vpb1HWikehghHA5vj5GyCCCOEypu2K4AsyXal/wBp+zfI/EB4Wrpmow/dEJmzdpwzcJOTinnqPzHnF57YXObVYp0oCrlaoMh418S5nTMAecfPaO0t66MjaEaEHQiJxYhfDEvxLS2ctmGZgOj6dR+oqPSGC22bvJbLxGXXd7wi2G14lSYuWjDkf/MP0qaGUMNCAfXOOyO0PMXFiOBqIb74sfe2DLMpLSYPuqK/8uKFy/bJ3M2o+FvEPzH98RDNsveiTJJRiPCMBBIzU6e1R5RCPQq062ycGVtd20TWecsxdAc10xLvBi4UaVaZNQVmSpi8agg7stD7gxS219ymyWhkGctvEjcVO6vEHL0O+JXs92yWxs8qcSJLkMCBXA+QJI1wka0+qOcWyW5ZGa5bXhnPtNcM27p+NC2AmsuYMvuNuxDSm8egkrn2+xUWaBXjpXpu8susWlNlJNQqwV0cZg0KsD7ERWG0/ZbMRi9k/aSzn3ZPjXkpOTjzr11ilwjNYkMVznS8x6ruhhk33KY0xUPMU99I68YIqMxyziqjOtNmOGYjrTdMRh6E7oGvea5FPABrQnOKP8V56D/+dTtz1z4LQMcK2xRa7OQcTS2YsBnRStCWppnSkcGz9jSbZw01XLknV2AIrkaA6fpErJsySwcCheg168YkqJZ6ldusjOGIrklb32oOEiWMP8R18hu6wj2yaWJJJJ3k5k9TEpeEzL+90e7N3AbVMq2UtTVjx/hHX2HlDiSSbMiTc5YJ/YO5sCGcw8UzJeS8fM+wHGGyPFUAAAUAyAj2KW8jkY7VgI4b6Mzuj3VcVRWgBbD82AHLFTSO6CISWVgnF4eRdsslSA6zJjc+9c+orTypGw96CSJ2R3NLVqa6FSp9a6R12u4Udi6FpUw6spyP2lOTQv3nfaWdij2qy4hkQzMrD7SripC2JQ7fQdgvVeI9fbJ3TXn/AL2V/wAFv/1iOsllEhGq1asXLEYRU60G4RtpPmAEPKCMAwZQzVBFQRiA3Ujatyyzm9Zh4sT7AUAg9OVnP5kXqqKMpv2S/wCheva+hQhTQb2z9t9OcV7eeyk5wZkuyzphY5sEmEdchSkWttHZ0lyCFVVJZRkADrWI7ZnaB5EwKTiluwDAnSpAxAnSm/iIdq0UpQ3p+wvb9t1Neiq+j7t5x7Y/Uquw7E22a5RLJNLZVxIURa78T0H6RZWzvYVKTC1smtNbUy5fhl9C3xsOYwxakR1+30lllF2zOirvY8OnExGMG3hckJWYWWLW1N+LZZYsllCy6ChwDCEU/KtNGNa13V4nJGjba7W012dzVmNSf73bo1Rt1VquODCutdkssIj78tWCUQNW8Plv9vxiQiGsljN4W+XZ1rhxYSRuUZu3oD7RG+e2DI1x3SPLu2DttolLNlSCyOKqcSioqRWhINMoI+hZMhUVVUAKoCgDQACgA8oIyNxrf48TZBBBERgIobtMu3ubxm0FFmYZo+8PFT74b1i+YRu1m4FnWTvwP2kjPqjFQwPTJvI8Y6im6O6JXuzFqrLKb1NR0P8AWvrD9s1acUtlPynLof6g+sVVcdq7uctcg3hPnp70iwbhtWCcBufwn8venrFnKEa3tmiW2ns+KTXejA+RyP4j0ivfobT7SspdXZUFd2lT0GZi1bRJDqynRgQfOEi4bGZd6Sww3v6iW4/Q+ccRfOP/AJE/JIbcT7Nd9iSSJSTJjYhKDjERXN5p8yMhqSNwhI2O2bm2+YQPBKX4puGoB3KBUVY10rkM+FejtYnlrxZTmElywo6jGfdjDze8w3VdAWWVWaqLLBG93IxuN9c3avSDLRY0myEsO1c2wWhbHZphvAVKYMOEI1aYZb4jkM6/KPWlgzL3eWqiYqmawr3ctiQOZdgMudPWEnsvulbNZJlrmKe8YlVrrhGVBXMFny8oZZEs5sxq7GrH8AOQ0EK32uL2x5/0O6Wnf8UuDG9WnWhcImdwN4XxE9WNKeQhSXZ9bNNUzaTJbUVWI+F65BhpQ50PGHJzEbeUkTlmSK4WZAynniyPkwX1EVqc4x3Z/kdemql0aN0taRjPagjVdlr72UrHJqUYcGBwsPUGOgWUueA4/pDykmtxjTi45T7EFMny2npKmTFlhvmc0UAa1OleFYsm6rNLlylWUQUGhBBrxJI1JijdqZgNqmhfhQ4B5a/81Y4rDfs6ykmTMaWTrhORppiGh36iE3qeuOx6uj/jynp4WRliTSbzx16+35n0XBFP3J2wz5ZAtKLOX6y0Rx5fC3oOsWDc+3NjtIXBOVWPyOQj9KE5+RMWRsjLgzdT9manT/ejleV1X9/En4IxEwcR6wu7UbfWWwgh2xzaZSkoW+9uQcz5AxNvAlCudktsVlm/bS//AKFY5k0fGfBLH8bZA+Qq33Yp7Y7ZhrZNxt/kowLk/OdcA4k7zuB4kRttN8Wq/LYiEYJan4VzWWlc3Yn4mplXKuQAi0bvuxJEtZaDCqigA/EneTqTFajvll8I079W/szTOmH/ALZ8v/5X7+Pr4N4j1pgAqTSPTGmegKkHfDS6njHlCttHfEtqgtmvwqNfPhCraLeRUjy0MTl82bGpOrJU15DUfnCxaTpG/pIR6ISby8ljdm+0TNJnrObwyQHBO5SDUdAVqOsLW0F/G0zS5yGirU+EfrvPOIe67W6LMVTRZmENzCkkeVT7RsWi65mIzojG6Ul/fIy75SrjDwb4weYBGhp5PKMCYkoeSpz8Gi9717tCR8RyXrx8v0h37Ftmu7kva3HineCXXcgOZ+8w9EHGEDZ+5WvS3LKFRKXN2HyywcyP4mNAOo4R9D2azrLRUQBVQBVUaAAUAHlGXq7U3tRr6Srass2QQQRnjwQQQQAEarVZlmIyOMSOpVhxBFCPQxtggA+ab4u8yJ82S2st2XyByPmKHzhpui195KRq5jI9R/YPnEn2x3Dgmy7Uoymfs3+0BVT5qCPuCFTZa00Zk3EYh1FB+B9osizLtjtbRbF32rvJavvIz6jI+8RF5IJVtkTTkpYVNeqGvAYSI82ZtlC0s7/EOu8elD5RJX1Ye9ksB8Q8S9Ru8xURxl+XOvK5Qg7f3HNn3thlriLy5TCh+UDCT6q0Pdq2d+lSEWc0wOKMcTYqNxpWg5UhOtV5TBMlTsRxyl7tTQfCSDRss/PiYcbl2mS1DA3gmEUpWlfsnUHlCV+5ST7dh/SThZBpc98/3gJd1zZMiVIVQ6SmxVx+JqFjmCNc+O6Nsm1BhUdOYPAjcYwa1PZmCs5my2yxE1dDuxcVOWcck+YUJmDOvxD8G/XlCqsW7dL3+RrV14jhcdjZabVWWzSyMVMQGROWZFOYBHnHoTvO6mocqeqsBUdRRT5QTpCS5UggDEXUsd5xA6nz0jRfF+ybLLOJwrlTgQZsTQ0oo0FaZnKO75T+8d+ZA229XsrWvu1DosxGJLfC0wCuQGYxEZVBHrE/sdfJtEirkF0Yq2VOYNOhp5RVL2yYyYWdiC2MiuRY6k8T1hk7O75KWoyTTDNH/MoLD2xCNCiucYYn7GLqba7LMw/B/MWb1tzCfODDxCa9euNq5Ryd+DnWLH2y2A+kO0+QQJrZuhNA5pqD8rdcjy311eN0TbO2GcjIeeh6HQ+Rij0dzwj2mk+2abIqKl1XMe6/gx70cYxM8dY1BYnNmNk5ludlRlQIAWLV0NfhAGenERYtL5Zdb9rKEXLHREG0wnkIYtmdg59rIYgypO+Yw1H8C/MeenPdFiXF2eWazUZh30wfNMAoD/Cmg86nnDRE1TFHmdX/AMhnLKpXu/0/n6EVs/szJsSFZINWpiZjVmpWlToAKnIADOJNjHpMYExbFHlrrZWScpvLfc1zbQq6kDzERttvpQCFz57hzjdeUuTTx5HXL4vTf5wsTnBJC6a1PDnDtNal1EbJtdDXap1EmMdMJUcy2X6+kK8wVYCJS8LXjoq/CufU8THDSNin4OpSeqaaQR5GubaFXU+W+JpZfQ6bIjL7tZAWUubTCBlrQmlPMmkFpvamYyA4wz9lGyBtU826eKy5bfswdGcfN9lP+r7JhXWWejDHdjeloc5ZfCH3s52M/wAOs5EzCZ804phXMADJUB3gAk9WPKGyCCMBtt5ZupYWEEEEEcOhBBBAAQQQQAQW21x/S7FNlimMAOhNaBlz3cRiHnFBXda+7mK+7f0OR9jH01Hzrtfdf0a2z5QFFDkqP4W8a05AEDyiSFNRHhjdY7RgdW4EHy3+1YeBFWbO2zHLwk1KGnOm78x5RYdxWvHJFTmvhPlp7Uib8lWnlhuJpuu7ZMwzg0uoxkqxU0pkKK3JsURV87JBCHktzCn8m3/3rDBKtEyQMPd95LBNMB8YBJNCp+LU6Ry96kw/svDxFa06qfh9ox3DriXP9+p6WtKXH3V+X7HFdtoaYpWaPGMmrvrv/GJBVypGcuSd9AY3pL4ROENq6jEpoiLTJPdzJdSDhLS23inCu9T7ERVryiasxJY5knMk8yc4u42MNTFz9xSExdhEmF8U1lIdgQFHXjoQQYt0yUJvPfgzNdmcFt9yu5kyke3bbjInS5ozMtlenGhqR5io84dry2FssoVmWllPDCCx6LrHHZuzx5zAyxMWX9edRK8woBMOztiuWI16S2a3JdPL6L8+fYsoz1wB6gKQDUmgoc9YirRf6MTLlI1pbglCn3nOQ9402HYJFCd9NecEACpmqigpTUmnSkMsqWqKFVQqjQAUA6AQlN7nlDL0FG/fJuT8cL93+QrNsSk9g8+XKlgZ4JSgE/bmUFegHnDDY7FKkLSWioN9Bn1J1PnG55tI5LRO1jm55HXDfD0+I+P7+pIRptM0rSkeWOdiXPUZGNN4WhRTOHoPdjB5XUQdWYvlGm024ga5mIy0Xg/1jX0/CCbMqSYjLRPoTxjQqrRnyk/J5aJ+pJ6k/lEVPtRbIZLw49Y2z3JrHBPeg1h+ECs47fa8Iy1On6xGyraymta13H+8o1Wy2qzE4hTQZ7o5Gt6DfXoI0FKquOJtfUYjXJ8IkZtuY6HD0jmJjjN5jcDHhtZcYUUlmIUAZk1yoOJOlOcVvW6eCe1lqon4JPZy4pl5WpZCZJ8Tv9VBq3XcBxI5x9G3fYEkSklSlCoihVA3Afiee+F7s82OF3WUKwHfzKNNPPcgP1VBI5ksd8NMeXutlbJykbVVahHCCCCCKi0IIIIACCCCAAggggAIR+07Y+ZbElPIQNNQlSKqpKHPViBkwGX8Rh4ggIyipLDKTurYS8ZDE/RsVRSnfShvr9aJ2w3XesquCzSxWlcU5Dp0bnFnwRLcylaeKeVkrr6FfJ/2dlXq1fzMLu1068LF3U60GSCzFQZQzyFaMaDKnXQxc8Jnaxcj2mwHu1xPKdZtBqQAythG80atOURaUukkWJOHxRbyLuyO24tTrLmAK50I0PIjcf7yh1SXTSKVubZW3BgyyHShBBchP+og+0WvcF8icCrUExMmFa58Qd6ncYXsr2s0q7XdDPdc/v8Av/JLBYhrVc0yZPZhNaVKooISgZzTPM6U48+UTceNMA1ip9jsZNcHDYbhkyWxIgx5+MksxrrViax3M8RVu2nkSqgzBUbgan0GcRMzaGfOr3EhiB87+BffX1Ecxngu9KyXxT6Ly3j/AGM0yeBqaRH2y+UQeJlX7TAe2sRVhu+daATMn4KarJUk+bkGnlGFrl3fZGU2h8DsCQZqu7kDKujU9otVMmVTuoq77vw4+r/TJx3ntoElNNEt2RSBiPhBJNAF1LE8OURt1W+33iQZSiRZySDNoMWVfhBNWzyy578oerVdUmdLwTEWZLNGowy4jLIiOO8r+s1hlhXdJYUUWWvxUG5UGdPKkMQpS5Mu77Usl8NUdv5v6/skcWzOzE6y96Zto74uQQAmEAjUknMk6a0jsty56+XCEi8u19qkSJIp9aYxJP3VNB6mE+89qrTaMWOa2FtVXwr0oNR1rDMGomXZVZdLfN9X3ZY97X7Jk/HMUcgak03ADOuYhUt+3S592hJ4tkPQEk+0JsEW+vLsdjpILnqS9p2pnvlUJ9kfrWI2da3f4mZupJjVBFTsk+WMRrjHhBBBBECYQydnC1vSyb/2h9kcxCXddk20TBLky2mO2QVRU+e4DmcovXs27PP8PQzZ2FrS4plmJa/UU7yTqeQA0qeNk4RbY8wQQRWMhBBBAAQQQQAEEEEABBBBAAREbQX8bKqt3ZdWJBINADuByOufpEvGu0WdZilHAZWFCDvgOPOOgoTO0MfLLp1NfzEc03bx2GVV6KPzJjG29n80MxlMhTMqGJDU4HKld1awmT7ZgZkZWVlJBBGYI3axdGO7gTnOcfvDiNsjvLnzp+BjTadplmKVbHnzJ/FoUP8AE14H2/WD/E14H2/WJ+lLwV+q/IwPbJRFDiI6CNEx5VQ0tmluvwsFHow3iIb/ABNeB9v1jJbyTmPL9IJVSaw0Tr1Eq5bovqT42wtAFMCE8cVB1pSvvGsWl5+c+0lB9SWpXyxUiF/xBOJ9DHv+IpxPoYrjpF3yNy+1bV91RXzS/fP5DDIlWSWKKVB+salvUiMps6SwwmaacKH9IWXt6nf7GPZVtXifQw7HTQS5wZtustm3KXV/PIzrNlAUEzIfwmFi8pV3WUmbMxWicTjVGZjniJGgAVK5Z1yGhjcLavE+kV/elsM2a7neSByAyA9IhdVGtJp8nKLpWNppE7fPaLa7RUB+5Q/LKqpPV64j5UhYJqanU6n9YIIWGUkuAgjwmJW69l7VaSO5s81wcsQQhfNzRR6xwkRcEWPc3YhaZhJtExJA4L+1Y+hCj1PSHe6+xywSqF1eew/eOaE/ZWgpyNY5uRNQbKGs9leYaIjOeCqWPoBDVcvZVb7QA3dCShpnNOE0Nc8GbbtCBqI+gLFd0qSMMqWkscEUKOGgEdER3E1X5KgsXYM1R31qFKZiXLzryLNSnlDXdvZFd8rNpTTjxmOxH8oovqDDpBHMsmoJHPYbulSFwSpaS01wooUdaAax0QQRwkEEEEABBBBAAQQQQAEEEEABBBBAAQQQQAERd47MWa0PjmyVd6AYswaDStCKwQR1Nrg40nych2DsX7hf5n/1Rgez+w/uP/smf64IIl6kvLI+nDwjE9ndh/dH/iTP9Uaz2b2L92w/3r/rBBB6k/LOenDwjA9mdj+rMH+8MYHsvsn/ALv/ABP6QQR31Z+Q9KHgwPZbZPrTv51/0R6Oy6yj5538yf6IIIPVn5OOmt9jxuzCz0ymTh5of+yK/wC0bsy+iSzaZT45YIEwEAMCxADCmRFSAeteMEEd9Wcltb6EfQrj1iiF2Z7MrXbkWaglpKatHd9aEg0VatqDqBD5dfYVIWhnz5kw8EAlr74mPqIIIg2ycYLA6XPsXY7KB3Nnlgj5iMb/AM7Vb3ibggiJYEEEEABBBBAAQQQQAEEEEABBBBAAQQQQAEEEEAH/2Q=="/>
          <p:cNvSpPr>
            <a:spLocks noChangeAspect="1" noChangeArrowheads="1"/>
          </p:cNvSpPr>
          <p:nvPr/>
        </p:nvSpPr>
        <p:spPr bwMode="auto">
          <a:xfrm>
            <a:off x="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5128" name="AutoShape 8" descr="data:image/jpeg;base64,/9j/4AAQSkZJRgABAQAAAQABAAD/2wCEAAkGBhQRERQUExQWFBQVFxgVGBcYFRkXGRocHBgVFx0XFxgbHCYeGBokGhcUIC8gIycpLCwsGB4xNTAqNSYrLCkBCQoKDgwOGg8PGiolHyQtLCkqKiwsLiwsKSwwLCwsLSwsLCwsLCwqLCwsLCwsLCwpLywsLCwsKSksLCkpLCwsLP/AABEIALcBEwMBIgACEQEDEQH/xAAcAAACAgMBAQAAAAAAAAAAAAAABgUHAgMEAQj/xABGEAACAAMFBQYCBwYDBwUAAAABAgADEQQFEiExBkFRYXEHEyKBkaEyQhRScoKxwdEjU2KS4fAVM9JDg5OissLxFmNzo9P/xAAaAQACAwEBAAAAAAAAAAAAAAAABAIDBQEG/8QAMhEAAgIBAwMCAwgCAgMAAAAAAAECAxEEEjEhQVETgSJhkQUycaHB0eHwFLEG8SMzUv/aAAwDAQACEQMRAD8AvGCCCAAggggAIIIIACCI+/L7l2SS02YchoopVjuVef4axUm0W2k+1k1Jly90tSafeOWM9cuUSjHJXOxRLNvPbiySGKtNBYahAXpyJXIHlWF+09sFnViBJmsNx8ArzoTURVk+ZQZRylonsRS7ZFqN2zyt1nmfzrG6ydslnZqTJMxFpqCHz6Zc4qOPCYNqOerI+gLl24slrbBKm+PUKylCfs4hRjyFYno+YgYcdlu0ufZmVZzNPk6EMauo4oxzNODH0iLj4LI3eS7II57vvCXPlrNlMHRxUEf3kRoQdI6IgXhBBBAAQQQQAEEEEABBBEXtFfQsknvSK+JVp1OftWIykorLOpNvCJGdOCKWYgKoJJOQAGZJirNp9sjaZqqpZbMGWq5guAwLMwGZFNF/OJ7tKvekqVJRspvjah1QUp5FiD92K8mDxHlQewjI12pe704+5saDTLHqS9iwLd2oKMpMknnMYKP5VqfcRxXdttNtTlZlok2SUupFA5/hXGx8zSESeCcq04xztJ5wutZY3mT9uBl6OpLEV78lzzu0KwocJn4iMqqjsD5haHyjtuLamRbC4kFmwULEoVGdaa9DFDshES+zm2M2wMxQKyuRiVhrStKEZjU8uUOV66Tkt2MfIUs0EVF7c5+ZfEEK2yvaFZ7bRK91O/dsfi/+NssXTI8oaY04yUllGVKEoPEkEEEESIhBBBAAQQibQdrVnk1WQO/cZVGUsfe+byy5xESdq508y5ruaZNhGSjiKDWmesSUclE74x6FpQRByrxcDI1G6ufvHVKvf6y+Y/SOYLsokoxmzQoLMQFAJJJoABmSTuEYSrUraEHlv9IRe2HaHubIJC/FaMieCKQT5k0HSscOSlhZETarbE3hbKqSJEoMsoccxVzzagy3ADfWIyY9BWIa7ZlHz3gj8/yiRarnLQRdHgUk8vJpd6mMKxsnSSueojVzEdIBWsFdxjw5xI3HcE22PhligHxOfhXrxPIf1gbSWWTjFyeER0sEmgFSdAMz5CGG7NibTOFSvdDcZmRP3fi9RFg3Hs7KsiUQVY/E5AxN+g5D+sSRhGeqz0j9TTq0K5m/Yj+zuyGxF7PNcEzTjl0rhqBRgK6NQKeY6Q+Qi3khwY1yeURNU81zp0IqPOHOw2xZstJiGquoYeYrBVY5ZUjt1Krxt4N8EEEXlAQQQQAEEEEABEDtvdxnWKaBqtJg54TUj+XFEtbrcklC7mgHmSdwA3k8IWr5vEmX3loxJJqB3S656GaQat9kZDnC2onFRcX4GKISclJeSvrQzOyYiWVVCrX5VFTQcsz6xwUqxPM09YtM3LZpqAhFwkAhk8OXGo184gLfsFTxSHrQ1wPQV6MMq9R5xiT0ti6rqbderrfR9BPmWcmgGp15co0vIC6msd9slTEYyyjIw1xZedd46axyGzDjU+0Kccjq+LgjbRaCNFPrEfPnltaDyicexV3+0ctpkSlydx0pU+kMVziuxVODI+77yMiakxVVyjBsLriU9R+eoNCNIvfZDbqReC0X9nOAq0onPqp+dee7eBFA2jB8mLzpGuRbmlOry2KupBVlNCDxjUpscODK1Fany+p9TQQubD7YJeFnDAgTkAE1OBz8QH1WoSPTUQxxpJ5WUZTWHhhBBBHTh8/bebP/AEO2TEA/Zv8AtJf2WJ8P3WxDoBxjLZi21DSzu8Q6bx65+cPvbDcXeWdLSK4pJwsN2ByBXqGw+piqrptPdzkO6tD0OX6RNMzboYk0XFcVoxyVzzXwny09qR3u4AqSAOJNNch7wsbPWzBNwnR8vPcfxHnDHarMsxGRgGVhQgioPWB9Biqe6Buiqe1W2NMtaoWJCS1oCa0LZmntDZPu7ulrJmTZWeiuSv8AK1QIr3awu1oZpjYyQoxUC/KNwy0iEZqSyiiOpjZ0XJAK1MxE9Y1qgJ1OcQ2DMdYlVn5ZHyi2LJyYCcVOF/JuPWNdpstPEvmP0jcZgcYWyP8AeYjnm4k8JOR/vyiwiYyJBmNQeZoSANMRoCaCsWhcd62GzSVly56ZZsxqCzHVjll03AARlsDs/wDR5HeOKTZoBPFV1VeXE9RwiWvG5JE3OZJRj9bAK/zDOMrUWuctq4Rs6WlQW58s5/8A1NZT/t5f84jps14S5oPdur01wsGp1ppCpfd23XJ/zHEsmuSTGY5fwjFTzEQkrb6z2RDLskl3qS2KawWpoBooqRlyiqFU5cIaldCHLLHtEvEjKTQFSK8KgisYdmt5rhnWZZqzRJbEjLpRviUdG4fWinb22vtVsBRmAQ6ogwqftGtWHU0ht7KWWz2iT4yWnd4jrSmE0UrnXMHDrxEX+l6bU2+vH1ErNQrXtii64IIIaKQggggAIwnzgiszGiqCSeAGZMYWu1rKQu5CqNSf7zMLtpnzbZVaGTZ67x45grX7imKbLVDoufBbXXu6vovJlZybS4nzBRf9ih+UfvG/jPsIVp86dMlK9oetltMxlUhQDIIciUxPzI1KGvEQ8NkDuoK+kJ2w0xrTZFkzikyQ6tLwiodDU5HcdxBypkaRCqlTjJS6kb9Q65w29PHy8HBd1rtF1uUnqZlnY5MuYB4qToeKGnLm82G8Jc9A8tgyneN3IjUHkY4rnY4XkTfHMknu2JHxrSqTCP4kpXmG4RnZdnpMqYZkpTLY64WYKeRWuGnlC6hKDx2GZWeo9wl7cNgtZxVwuilaCulVIPmPeIFrWPlRj1NIb+0ofspJz/zCMuan9Iri3kgkBtOJzjNurXqv6m1RY/SX0PbzvJ9Ml+zT/wAxD94OMb8AjwoNwEXwUYrBVZuk8nG82sYRumSW1NI5yYbgk+BKeVyMewG0f0K3S5hJEtv2cz7Lbz9lsLeRj6Rj5OsxXGveAlMQxBdStRiArlWlY+mNkL8Ntsku0FBLxl6KDWiq7IKmgqaLwhurwJXLuTMEEEXFBHbRXZ9Jss6SKVmS2UV0xU8JP3qR85TpLIxVgVZSQQciCDQg86x9PRS3a3cnc2wTh8NoXF0ZAqt6jAfWJIW1Ecrce3VaiZct6+KgNeY/qIfrLaBMRWG8V6cR6xVOy9sqGlk6eJR+PvT1MWBsxaqqyHUHEOhyPv8AjE3wLUSxLHk2XxLABqaVzHM8Ir7aqy+MHcy08x/SkWdedmxyyN4zH99KwlXlZBNUqddQeBiqMcNi9lfp25X4leTpZXWPUmR222TkVIofwMRyoRkYmug1B7lk6TMrrHsq0YGRiMYRgcLaGhBwnkaUjSBA8Tb6HSavLtMts2oDrJBypLWhH3jVgeYIhctV5TZpJmTHcnUs7GvqYetiJNntctrJaJasykzJbfC1D8QDDPI503gnhHVenZGhqbPOKncswYh0xDMehhVWVwe3GB70rLI7k8lc2KSrzEViVVmAJUAkDeQCQCacxFtXDsxc0uX3jTFmlRVu/ehFM/8AKyB9G6mK+vDY22WVqmUWC545f7RfbMeYEcUtbRaGEtEZmPyqtPXgOuUMKSaymUbZReGiUay/S7Q/0ZRLE6YzKtAAq1NBQZKAIsC0bOiXIQSRSbJwsj08RZc8zvJOfWkYbI7OrYZNXIMw5u25R9VTwG87znwieadU9dIStan07Gvp9NsjmXLGTZ6+VtdnSaMicmH1WGRHr7ERJQlbLTxItbyvktAMxRuExfjA6qQfuw6xZVJyj15FLIbJNBGm12pZaF20HDMncABvJNBG6Im/pLkymVWdUYllXM5qQGpqaHcOMSsk4xbRyCUpYZwujTnDzdx8EvVU5n6z89Bu4x3VjhlWxWJAYVGormOo1EbnnkCE1jlDcot4R0mIDZvZJLEZhR2YOwYAgDCFxUFRrrrlpE6DWPYsjNx4F5VxljcuDVMAxl6DEQFJpmQCSB0BZvWATI9cRrpEc55L0lgV+0P/ACZPKb/2PFc2OwvbJypLTM5HPIAfMxpkBFobZ3c06zME+NKuo40BBHmCfOkRWytjWx2YGYQsydRiTkabl96nmeUJyrzblmnRLFX6EVM7OUVc59XpuXw19akQqXtdDWdqNwqCNCOIh4nL3s1ytGFcjrlQb/WIbbt1VJa7wG9PCPxHtHZJdhxL4cS8Z4xjoI1qn7hHLGbtwjCGoRwsGNbLMshH1Bssy/Q5ARXVBLRVxrgYgKAGK1NK0rQ55xSXZ32fNeDl5lVsyGjEZFz9RTu5ndXicvoFVoKcIZrWOolbJPoewQQRaUhCx2h7OG2WNggrNlnvE5kar5qT50hngIgOSWVhnzHZLSZbq43GvUbx5iLAuu24XSYpyNPNT/Qwo7XXWtmts+Ugoiv4RrQEBgPRoktmrTilFTqhp5HMfnFqMqScX+BaZhNttnwTGXgcum72pDNdFpxyUO8DCeoy/Ch84j9pLN8Lj7J/EfnHEM3LdDchH2js2IK1NDQnlur5/jC9Ms4Ih4aWGBBzBGYjRtDsQZEpJ0t8SvhqpHiBZcWR+Ya8D1iMHnoxahtoSZFlqwAzJIAHMmkWBbezxJy4ZYEmbLCri8RlzOJIOanmOPpDbK3ZNa1Sysot3Z7wjJdOZ5kQ9Xze9os6q7WfClaElwx6UX4d+sL6hzi1tNTTKDi95X2wcvu7UWamJSZYBNKE1DMegDe/CLWBrCmbmsVuExpRCzG8R1BUkjE5TKpPHMVhlsViWTLWWlQqCgqanzPGtTC1rUnnuP6eDhHCxjyYWi1YWRchirmcgAPzMZTzGx0BFCARwIrHI1hC/ASvLUeh08opjlMdWDKIe3MbMpmLmlRVDuqaeE7tdIk2V9xXzU/rEfbLI0yZIklq95NXEAoAwqQzEknplE5tvhdSUp7Itkhdt12lrXZ3azvLWW7MzM8s5FGFKKxOZIh7giLvu/5dmWreJzogOZ5ngOcP117ei7mNba5PdIk3cAEk0AzJOkexW/8Aic68J6SmNJbNmi5AKMyTxNAdYscCLGsFMJ7uCF2jko5lyyikzC3jIzUKKnCeJ3fnGNlsSSxRFC/j5nUxJ3jd6zkwkkEGqsNVI0IiNmXPNNAZw6iWR7Y6VhOdb3uSWfoOQmtqTeAtFsSWKuwUcz+UcpvKYc5dnmOu5jRAelYkLJc0uWcVMb/XbM+W5fICOqbi3BfMn8o6qZPl4/A47YrhZIexXmJpZaMjoQGRqYhUVByOYPGOh45b1ux2KzEYCclcJpkRvltxU+0Y2S3iZLV9CRmNaHePI1iEouDwy6GJrdH3Xg9tDZxE3pYu8Zc6YfetIkS0Vxt7tqUfuJLUIzdwTWuYCim7j5RWk5DtcvT+LPAz3jbZNmSrEKBnTeeg1JirL/vo2iYXOm4cBu/vmYibRbC2ZYkxzh/OLIUd2Qs1nRxj37s6yYktm9n5lttCSJWratSoRRq7ch7kgb42bJ7HWm8npJGGWpAea2SLy4s38I86aw/rMSxIbPYyVUZTJ2kycwyriHwoM6Afnm7Tp3N4RlajUqtZkWdc93S7JIlyEoFlqFG6vFjzJqTzJjuBik5kwsasSx4k1PqY77nv2ZZnVlYlQc0xEKRvy0HWH3oml0ZmrWpvqi3oIU7P2o3eygmfgJ+Vpb1HWikehghHA5vj5GyCCCOEypu2K4AsyXal/wBp+zfI/EB4Wrpmow/dEJmzdpwzcJOTinnqPzHnF57YXObVYp0oCrlaoMh418S5nTMAecfPaO0t66MjaEaEHQiJxYhfDEvxLS2ctmGZgOj6dR+oqPSGC22bvJbLxGXXd7wi2G14lSYuWjDkf/MP0qaGUMNCAfXOOyO0PMXFiOBqIb74sfe2DLMpLSYPuqK/8uKFy/bJ3M2o+FvEPzH98RDNsveiTJJRiPCMBBIzU6e1R5RCPQq062ycGVtd20TWecsxdAc10xLvBi4UaVaZNQVmSpi8agg7stD7gxS219ymyWhkGctvEjcVO6vEHL0O+JXs92yWxs8qcSJLkMCBXA+QJI1wka0+qOcWyW5ZGa5bXhnPtNcM27p+NC2AmsuYMvuNuxDSm8egkrn2+xUWaBXjpXpu8susWlNlJNQqwV0cZg0KsD7ERWG0/ZbMRi9k/aSzn3ZPjXkpOTjzr11ilwjNYkMVznS8x6ruhhk33KY0xUPMU99I68YIqMxyziqjOtNmOGYjrTdMRh6E7oGvea5FPABrQnOKP8V56D/+dTtz1z4LQMcK2xRa7OQcTS2YsBnRStCWppnSkcGz9jSbZw01XLknV2AIrkaA6fpErJsySwcCheg168YkqJZ6ldusjOGIrklb32oOEiWMP8R18hu6wj2yaWJJJJ3k5k9TEpeEzL+90e7N3AbVMq2UtTVjx/hHX2HlDiSSbMiTc5YJ/YO5sCGcw8UzJeS8fM+wHGGyPFUAAAUAyAj2KW8jkY7VgI4b6Mzuj3VcVRWgBbD82AHLFTSO6CISWVgnF4eRdsslSA6zJjc+9c+orTypGw96CSJ2R3NLVqa6FSp9a6R12u4Udi6FpUw6spyP2lOTQv3nfaWdij2qy4hkQzMrD7SripC2JQ7fQdgvVeI9fbJ3TXn/AL2V/wAFv/1iOsllEhGq1asXLEYRU60G4RtpPmAEPKCMAwZQzVBFQRiA3Ujatyyzm9Zh4sT7AUAg9OVnP5kXqqKMpv2S/wCheva+hQhTQb2z9t9OcV7eeyk5wZkuyzphY5sEmEdchSkWttHZ0lyCFVVJZRkADrWI7ZnaB5EwKTiluwDAnSpAxAnSm/iIdq0UpQ3p+wvb9t1Neiq+j7t5x7Y/Uquw7E22a5RLJNLZVxIURa78T0H6RZWzvYVKTC1smtNbUy5fhl9C3xsOYwxakR1+30lllF2zOirvY8OnExGMG3hckJWYWWLW1N+LZZYsllCy6ChwDCEU/KtNGNa13V4nJGjba7W012dzVmNSf73bo1Rt1VquODCutdkssIj78tWCUQNW8Plv9vxiQiGsljN4W+XZ1rhxYSRuUZu3oD7RG+e2DI1x3SPLu2DttolLNlSCyOKqcSioqRWhINMoI+hZMhUVVUAKoCgDQACgA8oIyNxrf48TZBBBERgIobtMu3ubxm0FFmYZo+8PFT74b1i+YRu1m4FnWTvwP2kjPqjFQwPTJvI8Y6im6O6JXuzFqrLKb1NR0P8AWvrD9s1acUtlPynLof6g+sVVcdq7uctcg3hPnp70iwbhtWCcBufwn8venrFnKEa3tmiW2ns+KTXejA+RyP4j0ivfobT7SspdXZUFd2lT0GZi1bRJDqynRgQfOEi4bGZd6Sww3v6iW4/Q+ccRfOP/AJE/JIbcT7Nd9iSSJSTJjYhKDjERXN5p8yMhqSNwhI2O2bm2+YQPBKX4puGoB3KBUVY10rkM+FejtYnlrxZTmElywo6jGfdjDze8w3VdAWWVWaqLLBG93IxuN9c3avSDLRY0myEsO1c2wWhbHZphvAVKYMOEI1aYZb4jkM6/KPWlgzL3eWqiYqmawr3ctiQOZdgMudPWEnsvulbNZJlrmKe8YlVrrhGVBXMFny8oZZEs5sxq7GrH8AOQ0EK32uL2x5/0O6Wnf8UuDG9WnWhcImdwN4XxE9WNKeQhSXZ9bNNUzaTJbUVWI+F65BhpQ50PGHJzEbeUkTlmSK4WZAynniyPkwX1EVqc4x3Z/kdemql0aN0taRjPagjVdlr72UrHJqUYcGBwsPUGOgWUueA4/pDykmtxjTi45T7EFMny2npKmTFlhvmc0UAa1OleFYsm6rNLlylWUQUGhBBrxJI1JijdqZgNqmhfhQ4B5a/81Y4rDfs6ykmTMaWTrhORppiGh36iE3qeuOx6uj/jynp4WRliTSbzx16+35n0XBFP3J2wz5ZAtKLOX6y0Rx5fC3oOsWDc+3NjtIXBOVWPyOQj9KE5+RMWRsjLgzdT9manT/ejleV1X9/En4IxEwcR6wu7UbfWWwgh2xzaZSkoW+9uQcz5AxNvAlCudktsVlm/bS//AKFY5k0fGfBLH8bZA+Qq33Yp7Y7ZhrZNxt/kowLk/OdcA4k7zuB4kRttN8Wq/LYiEYJan4VzWWlc3Yn4mplXKuQAi0bvuxJEtZaDCqigA/EneTqTFajvll8I079W/szTOmH/ALZ8v/5X7+Pr4N4j1pgAqTSPTGmegKkHfDS6njHlCttHfEtqgtmvwqNfPhCraLeRUjy0MTl82bGpOrJU15DUfnCxaTpG/pIR6ISby8ljdm+0TNJnrObwyQHBO5SDUdAVqOsLW0F/G0zS5yGirU+EfrvPOIe67W6LMVTRZmENzCkkeVT7RsWi65mIzojG6Ul/fIy75SrjDwb4weYBGhp5PKMCYkoeSpz8Gi9717tCR8RyXrx8v0h37Ftmu7kva3HineCXXcgOZ+8w9EHGEDZ+5WvS3LKFRKXN2HyywcyP4mNAOo4R9D2azrLRUQBVQBVUaAAUAHlGXq7U3tRr6Srass2QQQRnjwQQQQAEarVZlmIyOMSOpVhxBFCPQxtggA+ab4u8yJ82S2st2XyByPmKHzhpui195KRq5jI9R/YPnEn2x3Dgmy7Uoymfs3+0BVT5qCPuCFTZa00Zk3EYh1FB+B9osizLtjtbRbF32rvJavvIz6jI+8RF5IJVtkTTkpYVNeqGvAYSI82ZtlC0s7/EOu8elD5RJX1Ye9ksB8Q8S9Ru8xURxl+XOvK5Qg7f3HNn3thlriLy5TCh+UDCT6q0Pdq2d+lSEWc0wOKMcTYqNxpWg5UhOtV5TBMlTsRxyl7tTQfCSDRss/PiYcbl2mS1DA3gmEUpWlfsnUHlCV+5ST7dh/SThZBpc98/3gJd1zZMiVIVQ6SmxVx+JqFjmCNc+O6Nsm1BhUdOYPAjcYwa1PZmCs5my2yxE1dDuxcVOWcck+YUJmDOvxD8G/XlCqsW7dL3+RrV14jhcdjZabVWWzSyMVMQGROWZFOYBHnHoTvO6mocqeqsBUdRRT5QTpCS5UggDEXUsd5xA6nz0jRfF+ybLLOJwrlTgQZsTQ0oo0FaZnKO75T+8d+ZA229XsrWvu1DosxGJLfC0wCuQGYxEZVBHrE/sdfJtEirkF0Yq2VOYNOhp5RVL2yYyYWdiC2MiuRY6k8T1hk7O75KWoyTTDNH/MoLD2xCNCiucYYn7GLqba7LMw/B/MWb1tzCfODDxCa9euNq5Ryd+DnWLH2y2A+kO0+QQJrZuhNA5pqD8rdcjy311eN0TbO2GcjIeeh6HQ+Rij0dzwj2mk+2abIqKl1XMe6/gx70cYxM8dY1BYnNmNk5ludlRlQIAWLV0NfhAGenERYtL5Zdb9rKEXLHREG0wnkIYtmdg59rIYgypO+Yw1H8C/MeenPdFiXF2eWazUZh30wfNMAoD/Cmg86nnDRE1TFHmdX/AMhnLKpXu/0/n6EVs/szJsSFZINWpiZjVmpWlToAKnIADOJNjHpMYExbFHlrrZWScpvLfc1zbQq6kDzERttvpQCFz57hzjdeUuTTx5HXL4vTf5wsTnBJC6a1PDnDtNal1EbJtdDXap1EmMdMJUcy2X6+kK8wVYCJS8LXjoq/CufU8THDSNin4OpSeqaaQR5GubaFXU+W+JpZfQ6bIjL7tZAWUubTCBlrQmlPMmkFpvamYyA4wz9lGyBtU826eKy5bfswdGcfN9lP+r7JhXWWejDHdjeloc5ZfCH3s52M/wAOs5EzCZ804phXMADJUB3gAk9WPKGyCCMBtt5ZupYWEEEEEcOhBBBAAQQQQAQW21x/S7FNlimMAOhNaBlz3cRiHnFBXda+7mK+7f0OR9jH01Hzrtfdf0a2z5QFFDkqP4W8a05AEDyiSFNRHhjdY7RgdW4EHy3+1YeBFWbO2zHLwk1KGnOm78x5RYdxWvHJFTmvhPlp7Uib8lWnlhuJpuu7ZMwzg0uoxkqxU0pkKK3JsURV87JBCHktzCn8m3/3rDBKtEyQMPd95LBNMB8YBJNCp+LU6Ry96kw/svDxFa06qfh9ox3DriXP9+p6WtKXH3V+X7HFdtoaYpWaPGMmrvrv/GJBVypGcuSd9AY3pL4ROENq6jEpoiLTJPdzJdSDhLS23inCu9T7ERVryiasxJY5knMk8yc4u42MNTFz9xSExdhEmF8U1lIdgQFHXjoQQYt0yUJvPfgzNdmcFt9yu5kyke3bbjInS5ozMtlenGhqR5io84dry2FssoVmWllPDCCx6LrHHZuzx5zAyxMWX9edRK8woBMOztiuWI16S2a3JdPL6L8+fYsoz1wB6gKQDUmgoc9YirRf6MTLlI1pbglCn3nOQ9402HYJFCd9NecEACpmqigpTUmnSkMsqWqKFVQqjQAUA6AQlN7nlDL0FG/fJuT8cL93+QrNsSk9g8+XKlgZ4JSgE/bmUFegHnDDY7FKkLSWioN9Bn1J1PnG55tI5LRO1jm55HXDfD0+I+P7+pIRptM0rSkeWOdiXPUZGNN4WhRTOHoPdjB5XUQdWYvlGm024ga5mIy0Xg/1jX0/CCbMqSYjLRPoTxjQqrRnyk/J5aJ+pJ6k/lEVPtRbIZLw49Y2z3JrHBPeg1h+ECs47fa8Iy1On6xGyraymta13H+8o1Wy2qzE4hTQZ7o5Gt6DfXoI0FKquOJtfUYjXJ8IkZtuY6HD0jmJjjN5jcDHhtZcYUUlmIUAZk1yoOJOlOcVvW6eCe1lqon4JPZy4pl5WpZCZJ8Tv9VBq3XcBxI5x9G3fYEkSklSlCoihVA3Afiee+F7s82OF3WUKwHfzKNNPPcgP1VBI5ksd8NMeXutlbJykbVVahHCCCCCKi0IIIIACCCCAAggggAIR+07Y+ZbElPIQNNQlSKqpKHPViBkwGX8Rh4ggIyipLDKTurYS8ZDE/RsVRSnfShvr9aJ2w3XesquCzSxWlcU5Dp0bnFnwRLcylaeKeVkrr6FfJ/2dlXq1fzMLu1068LF3U60GSCzFQZQzyFaMaDKnXQxc8Jnaxcj2mwHu1xPKdZtBqQAythG80atOURaUukkWJOHxRbyLuyO24tTrLmAK50I0PIjcf7yh1SXTSKVubZW3BgyyHShBBchP+og+0WvcF8icCrUExMmFa58Qd6ncYXsr2s0q7XdDPdc/v8Av/JLBYhrVc0yZPZhNaVKooISgZzTPM6U48+UTceNMA1ip9jsZNcHDYbhkyWxIgx5+MksxrrViax3M8RVu2nkSqgzBUbgan0GcRMzaGfOr3EhiB87+BffX1Ecxngu9KyXxT6Ly3j/AGM0yeBqaRH2y+UQeJlX7TAe2sRVhu+daATMn4KarJUk+bkGnlGFrl3fZGU2h8DsCQZqu7kDKujU9otVMmVTuoq77vw4+r/TJx3ntoElNNEt2RSBiPhBJNAF1LE8OURt1W+33iQZSiRZySDNoMWVfhBNWzyy578oerVdUmdLwTEWZLNGowy4jLIiOO8r+s1hlhXdJYUUWWvxUG5UGdPKkMQpS5Mu77Usl8NUdv5v6/skcWzOzE6y96Zto74uQQAmEAjUknMk6a0jsty56+XCEi8u19qkSJIp9aYxJP3VNB6mE+89qrTaMWOa2FtVXwr0oNR1rDMGomXZVZdLfN9X3ZY97X7Jk/HMUcgak03ADOuYhUt+3S592hJ4tkPQEk+0JsEW+vLsdjpILnqS9p2pnvlUJ9kfrWI2da3f4mZupJjVBFTsk+WMRrjHhBBBBECYQydnC1vSyb/2h9kcxCXddk20TBLky2mO2QVRU+e4DmcovXs27PP8PQzZ2FrS4plmJa/UU7yTqeQA0qeNk4RbY8wQQRWMhBBBAAQQQQAEEEEABBBBAAREbQX8bKqt3ZdWJBINADuByOufpEvGu0WdZilHAZWFCDvgOPOOgoTO0MfLLp1NfzEc03bx2GVV6KPzJjG29n80MxlMhTMqGJDU4HKld1awmT7ZgZkZWVlJBBGYI3axdGO7gTnOcfvDiNsjvLnzp+BjTadplmKVbHnzJ/FoUP8AE14H2/WD/E14H2/WJ+lLwV+q/IwPbJRFDiI6CNEx5VQ0tmluvwsFHow3iIb/ABNeB9v1jJbyTmPL9IJVSaw0Tr1Eq5bovqT42wtAFMCE8cVB1pSvvGsWl5+c+0lB9SWpXyxUiF/xBOJ9DHv+IpxPoYrjpF3yNy+1bV91RXzS/fP5DDIlWSWKKVB+salvUiMps6SwwmaacKH9IWXt6nf7GPZVtXifQw7HTQS5wZtustm3KXV/PIzrNlAUEzIfwmFi8pV3WUmbMxWicTjVGZjniJGgAVK5Z1yGhjcLavE+kV/elsM2a7neSByAyA9IhdVGtJp8nKLpWNppE7fPaLa7RUB+5Q/LKqpPV64j5UhYJqanU6n9YIIWGUkuAgjwmJW69l7VaSO5s81wcsQQhfNzRR6xwkRcEWPc3YhaZhJtExJA4L+1Y+hCj1PSHe6+xywSqF1eew/eOaE/ZWgpyNY5uRNQbKGs9leYaIjOeCqWPoBDVcvZVb7QA3dCShpnNOE0Nc8GbbtCBqI+gLFd0qSMMqWkscEUKOGgEdER3E1X5KgsXYM1R31qFKZiXLzryLNSnlDXdvZFd8rNpTTjxmOxH8oovqDDpBHMsmoJHPYbulSFwSpaS01wooUdaAax0QQRwkEEEEABBBBAAQQQQAEEEEABBBBAAQQQQAERd47MWa0PjmyVd6AYswaDStCKwQR1Nrg40nych2DsX7hf5n/1Rgez+w/uP/smf64IIl6kvLI+nDwjE9ndh/dH/iTP9Uaz2b2L92w/3r/rBBB6k/LOenDwjA9mdj+rMH+8MYHsvsn/ALv/ABP6QQR31Z+Q9KHgwPZbZPrTv51/0R6Oy6yj5538yf6IIIPVn5OOmt9jxuzCz0ymTh5of+yK/wC0bsy+iSzaZT45YIEwEAMCxADCmRFSAeteMEEd9Wcltb6EfQrj1iiF2Z7MrXbkWaglpKatHd9aEg0VatqDqBD5dfYVIWhnz5kw8EAlr74mPqIIIg2ycYLA6XPsXY7KB3Nnlgj5iMb/AM7Vb3ibggiJYEEEEABBBBAAQQQQAEEEEABBBBAAQQQQAEEEEAH/2Q=="/>
          <p:cNvSpPr>
            <a:spLocks noChangeAspect="1" noChangeArrowheads="1"/>
          </p:cNvSpPr>
          <p:nvPr/>
        </p:nvSpPr>
        <p:spPr bwMode="auto">
          <a:xfrm>
            <a:off x="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5130" name="AutoShape 10" descr="data:image/jpeg;base64,/9j/4AAQSkZJRgABAQAAAQABAAD/2wCEAAkGBhQSERUUExQVFRUVGBwYGRgYGBoaGhwdGhoYGBgaHhoaHCYeHx8jGhYYHzAgIycpLCwsHB4xNTAqNSYrLCkBCQoKDgwOGg8PGiokHyQsLC8sLywsLCwsLSwsLSwsLCksLCksLCwsLCwsLCwsLCwsLCwsLCwsLCwsLCwsLCwsLP/AABEIALMBGQMBIgACEQEDEQH/xAAcAAABBQEBAQAAAAAAAAAAAAAFAgMEBgcBAAj/xABCEAABAgQDBAgDCAEDAwQDAAABAhEAAyExBBJBBVFhcQYTIoGRobHwMkLBBxQjUmLR4fEzcoKSFRZTVGOishckQ//EABsBAAIDAQEBAAAAAAAAAAAAAAMEAQIFAAYH/8QAMxEAAQMDAwIDBQgDAQAAAAAAAQACAwQRIRIxQQVREyJhMnGBodEjM0KRweHw8RRisQb/2gAMAwEAAhEDEQA/ALMDjJwAw8gJSadZPORIapIQO2fLnDh+z0zAleLnLnqHyfDJDWPVihL/AJng/jtoCWmiFzFmiUpqTvD2HM0juxlz5nanZUAgNLSc2UX7SrFXKnOExYm5ylxGGrEvtQlGRtSUUpJHUiiRdirQbg3hEXAbRKWXJWpKhYu2tUkG44GD32+YRSJ+GnpcMCjMKMQQU97P4RU9koRNkBaSpM51Z1BKikklxmADcKVgVTGNId8E/FWiFtpBdpPz7rUOi3TITTkmMiZWj0VvKfXLFwlqdm7uHFuMfOuYZwFBUtV2Lh63STGgdC+nxDSsSeAmaKewVuVo9jGe6As8w/L6LSLmvALTcd/qtJSrwCXr6eMNk9n3WEjEhQ3Gg/iEnEPp7998KOlZbf4KzY3dkIxU7tMdAKCvdy03wqSknhT+W+kS5sti5F/3AEN5dYSkmuNKcY2yV6Q/IxLMDp6RHPv1hJHh+8Cjc5huFLgDgompmgdiq+vrpvhIxH18QIUqU4vpTk1IdMznjZDawMUHrcu7cw04xJTOJ0/i7Puh2Tg0i+4XiUpIA/1e/CObHfJVnyDgKKX15+T+keMzviWUOz+yIj7QCgnsh6cvZixjDchC15soWKnlSanX6ab4CzT2vb7x6xKxizY9/jX6wPE2teF/D1hMnVlOx2FlWOmaewWfW25q+OsUXY8xr2KvBtYvPTQkSieBTXluig7MRqbOPfGPSUOafKR6p95H7lY0S3BO6u9i7EedtISpRSeBcNvag/o/WFYaaA5djx5t5w3NLpNLimhHfr/MVG+UliyVgcSUFZSgrASxL8HdtTv5R2a8w1GUGgSLVFDzerwtEhIqadoBrCgAHOusPIlZnJNAPB7+H1gzqp+jQDhCZSsLzIRnHyS5UoANy9nvjipugt5kvblDeKoCxLir7qV/eIiVk8nc8gl/MsYUazVlOarbKdMWCeDexHESxXuPBm+v9RCSujGjnua99d8dCy4O8gHuofY50i+hULlI6sOLggWFd1PC+6E5ncC5GagsQWN/D+4SJ7igtpuDh2868IdW1SR8zeFe6vjEZG6re66cuU13+OteMJJYpI3kdxFT3Q0S5H1GuhbThCEKsWIvzrdP1vEhqgu4S5k4lwLkkhhenrQmPdT+vzMISoAaUFW4Gjatl+sRsg/MIuB2VDdfSWzscJstM4CiwC/MOYfxGPly0qUtQQkByXYANvjLuieJxeHH3fqpuIko/wAapYDgfkU5AHBUW3AdGZ2IV1mNIy3Th0l0BrFRHxq4WEPAFpLSsjULBw2OyqvTHHq2jKWKpw4Dy02Us1ZZFwkXD3aM16IbWXJnGSE5gssxLMoWL90fRuJ2YgoIypNOFRu8YwXp9stWDxiJyUgAl6Ut+4iHx62lpzdUuXXaVOxGFOJnTELkpZKEiiqgklTgtesCcXs+bKBMwPLs9C24K0bi0GdjbQmEzF9XRaqMoUYAeujRzb+0Zpk5erIzKSl8yd9fGMtrntkEYAtjnY2yl6epfA8NafeOFJ6K9Ml4ciXPVmkt2VXKDo51S3hGo4ecCxBBBsXoXrGNbU2aEhSpcpQDVSSKcUsebp+sEOhHS8yFIlTlkylHKk07BsxP5a9xvAp6dsw8Rm//AFekpatkjfKccjt+y18qcc/pCJ0saw1KxFG0pUWh4T0gMfDnT6RmgtdvuE/luyYUKd7+VIhTkqA3tbfuiWo/tCSYmKXRgi6lzNQUGWSotautzVoKYUULj2KRHt4+lad8SZZp6D1fvF4L4ge/AsqEFrcm6fKN1+GvCGTJIy6sY7Mngav30peFJxApx9tDBsgh3ZNgGgNS/wDcO5u9vL3vjomAsHoXryhrETwhJ13NbdFSQBcqdyhu1wmrtuHL+C0VDETPxO7wbV+bCDmLWVP7YmkC5mDcvqKdwJoNNWikTmG5TLbhVzphPeQbjXjb+e94oWAl23VJ7o0DpPhGw63/ACnvL+6RRtnJzJA0qGprc192jZpLCIgd0CuzI0f6/qiMsBhuYF9TV3/cG14fSkl+LB/F4TJKRc0qQeD+NxWJCUZkuKX82q/1OkUe5Ktam52KALiwL99A/wDxjsmXOmumUhyBvDAOzDfrbdEWcq5G+m8vbn/MXjYuzxJlDMAFEZl6NSoL8YPFECLkXQKufwQA05KC4boaqajN947ZBoE9kHcrN2mDeUCtrbPnYWkyWwPwqTVBaxfxLGLVKxsqevK6pcy6VVQvLVinfyrBCXPUE5J7TEN8eV9G7aPqnvjS8OCQAWssoVEzDk3WfyscFNTjW9KnvhyQm+/L62LeHnB3bPQlKmm4RaRRwgl0l60ULd4aK1LJQpUtaShYqoKpQV8NH5NCE9M6L3LTgqGyjG6nCcC1GpUcrc6nW0dUXoaAU0/ohy3OI+V2ruB5Fzbn2WPGOA2bWg5Hjvo55cYT0pg3BUkIOYPc18WZ/Aw2uQ9Bof6H01hlM460oSeb1/rlDyJoZv1U7g58N0cQQpumFcaVFbXcO3Lz3wn70r8o998LW1QTrfUsOyGGng0M9crcrxT+8FAuhF9lt/2e9LkY3ChVEzE9makUroW/Vfxi2dYd9m/isfMXR7bC9n4tKnOQsFjenU8xcGPoDDbVdKVg5kkAjUMagwWWZsbgDsdikDGco0JdLP7oIyr7asMVYeWpvhLv3sRGrYDHInoC5agpBFxvFDyIIZjFX+1DApXglUroeYL+j90H9lAcdisp6JYlacKlkZg6h8XF7RM2jiFzJslOQuFZ2BT8tnrR4GdDMUoSCnK6UrIcEDjrBLDz1HErOQnq0BNw/aObffiIx5GWlkdYYvz3+KzJbiV3pcopLxRr2CPBn4VeoeKZicGSJk9KVFKpigpNGCd4bkXi04vaCkIWrIoZQTa5Y0vvhvY00S8MnOlVg7gl83aLXOsVgD4mF7W3vbY3U00zozqb/fKn/Z90pI//AFZqqBLyl1qL5TypF/RMBsQab/34RlUnoFiVzEmQhSEfElS+xkurL+YjucOY0DC9HMQfinJQCASJaTuZ8yjv0bWInp45H3Ycntleoj6lGIw43z/LIqs/6Rp2i0IViUgB1C2+moDHWI46HIsubOWaOCvU/wCkCkSpXRTCg0lAm7kk2NSHJEWZ0uQ/wD6rndVYNmlDp+2paQe2jfUt7+sR8T0nkJJ/FQeCSVU7ucWBWwMOkP1UsUHyJ5jSBsyamTOTOlgJyBjoCgkFiNSkCn8wyzpTj/aXd1bNtPzQLEdMZCSHK62PVr7Ru1Us+tOMLT0ylAAkTACSay5nfTK8XjpBsROMwq5YbMe1LU3wrABQr6coomwNr50OtOVYVlIOhScqu5xwvDVP09kjtLsFArOoywWLWggpz/viQlnWsULPLmeNUesemdM5F+sYKAYFKk35jXdBdO2kJUlJ7LlgTSu59CeN+cSVYkF3NiCOAfK/0hg9JZtdVb1R1sgKqq6ZYYj/ADI3uXH00hZ29hyP8ksW+ca1O6LOuWkl8qTlLOwvppal4YxeAlKoZMvtXBQksd4ca2rAz0aM8oreqyWuAPzVI6RYlEySsJUklSadqtbcoz3Zi2SxHzAVrRv3jXNr7IwwDnCS1B2cJFANRqW8YFI2HgZiSoSgAXHYURYtoaEDzhpvTS1mlpS7+sebU9pxjCpK1CpJpuHmH3Q7JUe03Ch8W4i8XLCdCcJNLS5s4ByKLSqoqRVNab4Qr7MRUIxKt3alg10JZvGF3UEuybZ1OB2W3/JVzo5sn7xOCz8EkgtoVGovuv3xZcYDPnCQPgAC5xFXBPZl/wC4+TxK2Z0cxMhGRPUqGiu0kkm5VQ1JEDsPj5mFmFM6SrrJxJdJBSbBIcgWHpETMljj0sGUKOWKafVKbBGMb0clzRlWH1GhT/pUKj+IHdViJJykKny0ihDCaOYssDx4QXk7YBDZJjj9JPo8Nnb0glWZRSWrmSpI8VDfGPG+rg9tpIW3I2iqvxAH0IQ/BzEL/Ekryn5gLEjRaDr4GFbQwkmcAnFSwCaJL0HFCxXd2S0OYjDYacQuXPSiaAwWhSX5EH4gOMDztFcoFOKSCl6TUDNLI3qA+GNimrg4W+RWJUULojqabjuED2p0Nnye3LJnJd6f5Eg1qnXW0BpOJDgCtLciW5EKAPfaL+hCkATMOsFF+rUolBFuwq6Tuq0J2js3D4uhT1OIKdGCna7DsrGjiDOhjl9jfsqR1bm4fkKlPel2v/8AL0J9tHFSWU4q3iSzDvav7RP2h0fn4V8wzIFesQHDP8wuK9wiHQgWAJpWvdw8qxnyMdG6zloska8Xao2U03hXMvwf2YldTO/8p8E/tHOuD7jltuq3nYGFfcxuX4RQvI9FxjDt0JXhDNQx+JLkH6HdaNJ+yDb3XSlYaYrtyWUl7lDsw/0k+B4RmmExBlJQT8w7zWJmH2grCYmVPQSkpLKbd8w4msEmhEzTG7bj4LntBGtu/K3lOHMicZkt0hZZaPlNmXzAF6Bu6B3S6cZ0ggElwaGlAPfdBbAbSGJkJmJYhQS532YN3x3H4BK0EfDYlhod24iG2wEs8pxZZD83BWKdFJpT1yAgkiY9LWZnMF9j4lTzVdWqsw7rCjf1A3ZoXJxmJlgZjwOoNecStn9IxJkpK0PRRJdLXL0d391jJqYnEv0tuTZIvaS823wvbd2serKMhzLBADgaVUTuHtoN9HsSmXLSM5nTMozGWOzQChmzN25IisYTEonL69aEZrjrVgIQmrAJuo6u0GMHj0zSWmTJxA7SJEtQSLcPqIdjovshHt3t9V1xBgNue9icnsB+tlbpXSAAMpKEkn82YsQ1Sb1g/hNrBSanS+tNG74zfZs5c1TYXDJKgCfxJgTa+/XTnAyd0mxIVlVkQSpaOwCtSVoO92IrcPaGo6WKmadOCfef+oUbql7wSLgdyG/IE/NbEceASHFD4x1W1kjUX8/ekZLs/aeLKgqarLLZ8pAzPw3V3wrGdJlEiVJKVrUSEgKcJpUk8++CmlLm63vICc/yS2Tw2RgnuDcLR8X0iQPiIA40alP45xTdp9L5ayrqxMmmriWkqYN+azd+sCsP0fKi+IV1i6kIc5E91yaXg0g9WkJHZANgwHJrPSFT1FkQLYRf3rWHRnykPnda+wCvX2b7V63BJSoduUShSVEZgAQUO36Gin7dw/3Xac5IDInp69Ib5rTA+96tyh3oTtISdoKCiycSg0/9xFR/yST4RK+1jFJlpw08qSFy5pQWNTLmDtdwYRMExcWvVKynIY6PkKDg8VnBGu46PDuLmZkKQ9VWIuKdnzEBxjkGstQL0BSeHnDQ2k1FPZnH5R6HV49S1ofleQZI6xDhYhMdHumK5E37ti+SZgsbMa6C/jGgAuEqBBSoVNwKnxc+cZvtSVKnhlpBIBDjQ8DvYQQ6N7cOHT1SlKmSvlKi6k8OIA8IGaeQeq0W1DCBx6K2I2gha1y37SWBBFGNX3txEV3b+wTKV18gM/8AkR8pfkYkT9tylzMwFQMrtUjQPuLPCpuKC0sDQsD78YrocOFBkDscIb0E2ilSpgsozFEg7zUUPK8XHGYxMqqq8a2NSIyectUrEzZktTKQvKkVykflPP1i3r28nGSgE/EQUqHzJJDDu4xVkbsawrP+zBLefoFapOPEz4TS7cVXFOHNqQxtjC9ZIUgEuaoLVGWzuL8Yoew9srws/wC7TTQklC3elWr5Rf5OMStvMakFhTuNo4xqQ6ztLv2QbYuPOXt9lWbIeB08amDWcZTXk5ceBp7pAfb0gIWFgNmcHiQXHfWBmH2gRMUlRspLb2IzAc/WO0koAcA5zCpE+VLm4spVLQoJk9oFI+Ir7Pe0N4ro5g1u8pIDXHZHGzBnERsAUleKmEtmmBLmwCRXlQvErZZOJOcUlJPYF81+2R5AaXiGxNIyMqHhxcCzA9DbPZC09E5snt4RQCXH4a1HKrjX4T+8SJO0UzT1WIlmXNAohYZ+KFC41pURcerIFqBgTpwrrAzamyZU5OVaAa63BoxBuDyheSka4+XCOJnMw/KGmZOllx+MhwwdlpDVZRorexZ98QMXsDDYoZpK+rmVzBiASK9qWWI30aPYsz8KBk/Hlj5VH8QaMDZTDSPYHa8jEqJQSiakMx7Kw1xxD6VhWS7PLKLhNRSXbrjKrWN2TOkEiajTsrHaSTepHjVjpCvvHPyi54jaExDibLEyW3xIHaYaFBod9OMM5dnflw//AAX+8Jvo2vN2laEdYQLOWPJNnsIPnLNl5jV6UNbgeYgOmW7g0cFQGj6U8oTKxWUMLFieBfSJkbr2TUUnh3vytj+x/b+eUvDvWSTl3lKiW5kVe1GjQ5iHT71/qPnroBtPqdpylJfKtRSQKuFWBbR2flH0ItD93J9fZ7oMwACyz5isb6dJmScZmkgqVMSrMBcgX421irbKyTZiVYhSUIl2SXANa114m8Xb7RJ/VYmWu6WIBbUpKWfUWhezcVJ6pKQQWABdJqTUio3wjLUimdr0XSr36WEbX55TmEmYY5VykyVTbS0Mlh/7q28hB6VgJS5JkZljrDmmLTRSi4BUaW0aKjtpWHPV5RLdU1KSQAKa24QYRs/Dt8zswImKHoecSesxtaHPjOUvaxbpdZA+k23MPs5C8JgSStdJswlykflDUzEbrRTZOMQlSRKUtLntFyHHMV/eLrjujmE66UkSx2ySaqNEhy9eMd6Q7Bw0qUgykJCwpJYAcQQ/CBHqTXuaLOudloQvY57R6+mUP2Bs1BXMQpOdikh63/mL2Oj8tUuyQ7Uy0pwFe+M92TOMrFpGi0keH1eLoOkaJbBSxQa077xk1YkMgIJ29V6uENDbWG5XMRsebKIKBnSNCe1wZW7gfGIP31JVkUohX5V0VWtrGtKQYwXStK6D8StcoJsK2oBa8ScfswYgALlCpevvQxUSuZ94PqrEk+ycduEAxMhK2ChUKzC4INQ4IPm++IW29jiZh1hAGcuR3F7moBt4QVmdF5iS6JxLj4Vhw40e487QPmS1SyrOCwZ1XB10tXeIZjecaDtlc8McDqGSqHJnTpRfKtAIDuCARpVrQ4rpDMN1Rd5u1UMWmAajXvOgEQ5eFVif8cjrnft5WSBQGpo/Ix6SHrr2+3GMLHk6VE7IcFXJO2Fk/R611iVK2lQFRY/yWPCsWbC/ZP1lZpTL/TLD677Ow3awQV9lMh6TJgpvdr7/ABvDzf8A01OMOFvcs9/SHHZUs7TrlOZGhOntxEwbcKVNXtDvDUp3QU2h9lU28ueFG7LQx7yLxV9o9GsXJmiWpIUpQdISoWTzaHqbqtHUbuSsvTXx5IsESw8wErVdyS3du5w1ICkTAqUchDuRrwO/Ub4ELxEyUplJWhVVMpO+lvrCJe2SAw8Dflv1jQ8aJ40BwKV/x3jLVatqT0zkpzJyLQHSoV7X7Xh/Zu38jJWpw5Du3wsSX03+EVJe2iQQUhzWIasWYJHTWFnFQKckBpFrLTZ22esYOe+76+cVbHbR6vGbwcpVXcG5QFkbTULmo73t7eI+1MQOsClVISxFawrVxinYJWcfrhVgpSJHas3RzEbUzSkyEVzlS5h1Id27xGg9F5oRKAFmfmA9K2ZxGcdFcJmqr5/JI0EaBhRlSkU+lbHxo0LtbePUdyqSuDHaG8H5orN2oXbQjTfa2rN5RNwklwDqWfz7ntSKml/vK2dwlLPowJU241HlF0wsrKi4oHZnL3r5ecBJba4VmBxcdWVXttNLlKmUDJzPoGcewIXsPoBIxOzZJUnJMWgTBOSGmJUokuSL8jRoh9MMQTLmywPlCLlnJSH89YtHSTppI2ThUIUy5nVpTLlJuGAcqNgH/iEKp2QCj0bAdZGM4WZTOlisLiZmFxLL6tWQzUDdqU+rQU/7kw3/AJZcA9gY8T5E5KU58ZjJxClmpRLupTmwD6RYP/xThfzqhEsB2TrtI3Wf7V6L4nCuVSlZfzp7SSNGIqIRsPo9PxigiRKpqsiiRz+lSY+jMYiU2abltclhTR7V4wrCYdKAAgJAp8I4VO7WKhrjyLovjWVa6GfZ/JwSczAzCA61CvFvyjgIsWIJCCQGIezWoaeMS5o3735cd70iGtRKFFndJPeKNyt4wURgNJQHOJ3WQfaBi88yWssAlaQe4g+kFk7WkX6xIDvUtxcDyiu9KrLf5Vgk8H/bWC0jGS1C6SWGo7mjAqhrY0m+52+CUI12v6ru0cVJmTpACkEZlEmn5SB5wely5GWyD3DUeIiqKVLVPBZJAl7h8RMEjgpQskPqwHOncIRnjGlrbkYVRtcWvZJn4KWccjsgJEtRZt5bzvEPpVKQhUhmcrfjS45WjknCpViZriiEJTQm7k79zRB2xh805LH4Q9zR9K65a98NRsAlFnGwbz6j90zRxOfUsHbP5Idjpp6+VyJpuJr7EW3Y2z8Kk5ly0FTXUCfAF4qYWDi2PyAJH1YGLQoh6b2i9SSGtAuMcL11O0Oud8qyzekcqSkZUKI0TLQTblTxiLK6WTZhITIUkOXK1JBA35Q5PlAlMy+m76wlWLJWEIBUtT5UgV57gOJpCLI9XlDblNPaG+ZzrBHMZtJRBDsmrl9GrU20pA6VJmTQSghCPmnr+HjlSWzcywrrBFOClyJYmYkhStECoevZy/OatuhWD2XMx3+dOSUCMskHwKyDUj8poI36Xp3gt1y79l5yu6sC7RCP3VIOHkInpVKQtcoKPWzpqCtJr8SWDvo9BGp7I2rKmpBlKCk8LaOOcTU7MloARlNhwAG7lS0Dto9C8PMdSCZE5nEyWcpc7wKF31glTSOqB5vhZJ0ldJDcPbj3omJlKsPdfT1iFituyZXxrAfvud3jFdm9HsTLJE+YudLsBKOQtvUH0FWTCtm7QwgUQgoRMo4UMsw6fN2ozm9Ijv5nJ93VhsxqLp26uZ8EpTM+ZfYHge1purFZxkyaiaZ2IQlSWYLQ7IAqxSasd+sFcX0jlBSgDnOqZYKyGYCztXiNd0S8FjEzKpuD2gbg3qNNRGvTUlPDhgz3WXUVc0jfPt2CqqJS5c44lLTpcwBJSB2kpJd0aK8jBVOFw2KQ/Vy1vR8uu7Qg2vCMVsNUpWfDfCSSqSfhOpKfymtrGI0nLNJmSVGXMScqweFMq079yv6hOroy86gbFO0VY1g0Py3j0UbEfZzh1vlzyzWxJryLwDxn2aThWUtKwfzdk8t0XfCbZBIlrTkmljlNjW6T8wG+CmRrat3Dg0Z7ep11E72zbscraFLTzC4CxXF9HsTJDrlKA3jtCnEQJxDlnjfypqKD0PtrRnX2l4VAVKUlCQSS7JZ6a743Kbr01b9hK0Z5CUqemthYZGnZRdgKCUDL/Xu8WVG0spppvtb67hFc6OYQ5A9T8r15cm8IMpwhPMWBs8e2AaGWdwF4aZ32x0orhDnW7MSzm/vu8ouaGCaOHArytXiBXnGf7KxYSsVo9K6Ufzi8f9SSEMCPhNbVYkBt7fXfGdPFpIsjUzxY3Kzvp9iymUVIUQVTUkF60qfMCKDNxM3EKK5ilLWSGKqqUTYDfFv+0U/gySxbMeVvrEj7O+jD5cTMFA/VpIoTqp+GkZFSC6QpyheBBr7kqy9COi4wkl1AdasPMJ8cvJrtcwR/7jw/5x5wnETlTpplppKQ3WK3kVEsHka7tInf9MR+RHiqJbHhWcS43VkxMrOhixJod2701MQdk4Tqs6QTl0e4rbiNBE8kUIa4Bpx9I4pDl/lY9zF3p7EKiIa/EGEwXXGlLmqcOA7mjailuV24CI2KP4ZqKvwsHPiaxG2btcT1Tcj5ZasubTMGKmO8MH8IY6SYookTGapyjfX+AY58oMLnKLWNljvSGcMqnNCoP/y899GgqMTL3jTTdbSA22lp62UDbrHPdq0H0YqX+dJvV/GMCX2G78pJ7CGgDuUMkqlKmzT2CRlSKDT3eCAw0v8ATU0Y7rWMRNkLR1cyYopSCtZJLMA9C3dEbHbdltllBJBHxEMm+mp9IqWPe/S2+FcU75H4XJa0ITMUPjmLISkKPykDfwJcwzOOUAALWo0AqpRUatvrDexNjTJimkIUd6iGA1Dk2FHpGi9Huh6ZAC5qs806/KnVgPCvoIPJpjNyV6WlphA3/Y8qv7J6JTlSmVLSlSnUVrNQrRkp7QAHEQqZ0GxktTypqFj9QyeDOPGNBVPSj4iAzVNNd/KB6ukiSD1SVTTvR8P/ACLC+6BeNK84YCEWzIsl1viqdJ6J4yacqmkgGqiQpx+kC/e2kHNmbHVgJasplLJcmaslKt9bhgHYU+sTZ+MnKuoSw/ydo6H4iGBPBMQkYJOYrIK1CuZZKnbyGthrDsEc7M2ASdTWRSDTfV8cIBPM0zzPKl4kZarCCEovSWk0Unk51cvFi2V0gShIy9ofm57+PCnKGcZtMJVlCVqUoUYUrbtGgsaP3RAxGy5s1WcZZClaglSlMD8bMkjx7o0mTC2iQXCxZWOLxJEbOH5K3yekkskdohwaEQQ++S1MQQ9g3JrWesZFtbGEJImvLXLUC6SWIGj6E33RLwu1Z2R8PM+8hvhKClXa0zBha7+EX0RRu+zJF1UzVUrBcNuN+FpU/EZgfnId6jQNFE2tNkzF5ZihLWWaVipTDUDLNSxA3dowKn7ZUpWZaZ2HmjsqKXINviy7xrCz01IdE1cucks4mDNw7KgAq2ig/GEJ45NWq4Puwoja4i7hZybXLnYRIKChIVXq82ZCiSwCVgO7aOYKYafPmstEoyVtVSiA/DKLjnEIYczUtLkBctswZfY4kTCy0kE2INYL4PBTZKRLWQhDllDtkDcSaAjezcILGHYuig+XKK4DauYlM1IQuldFUYkGPbS2ImYQtJKJoDJWNWqEqAuHhE/Y0kvn7QYnMsv/ALgHbjSIcjaS5KmIXOl0ZQDmXa5sRTSohu5OHIJzkJla86kysSgJmaN8KmupCt/DSH5WOXJPbdUs/wD9AHKRuWNQ/wAw/mCs7DonS6gLQR4bik3BDXv5wKxWfD1WSqTosVKNwWNR+rx3wrUUrJBYhO01XJGbj+0ZTOSoUqCHBuK6iKR9o1pGrKUeNgPCCysMqSorw57JqqUfgV/o/KfIxU+lu3hPmSglKkqlvmCgx4vozbrwn0+jMFWzFxdbkteyemc3Y22+iJ7Csk6sf7EF9o0lrEuqiAEtYOGJ598VbY+1cqa1LFuQ15Qe/wCoApTRyTVq6WHKPoNRFI4422XhraHnUoUtAQEpFmUe4MA8ScPOJIrYeZ+jRExc4g8iWO529tDH30v2Q6j2UDi7Acq6xd9o4tRQSwyezyjWL2YMXlkEUGVSyx7A0HNQ00vFi2jM6qWiRJYTVAJlg2QgUKzubfvhGyMKMNh80yqv8kxW9Qp37hHdlylgKnTA0yYWAf4EXA4UqY83948lacMfhMDErF4oYWQwchIoPmmLVQDiSYBttT/0g/5Qd2DJ+8zhiD/ilHLJDEBSn7U2umg7zFw+9p4eEYdb1fwZPDjAwtqm6eXs1u5UTYW10YqTLnILBYfLZlfMK/qBhe3JC14eYmQoJmKSQkmgDsHZtAfFoqvRvEiROmSgpPVzCZkutBXtpBB0NYtZxcsOXA1rajm30hqOZkrc4S8kRjdlN7I2YnC4dElFQgOSbqLVJ/3Envit9PNpdnJo4c8RT62iXtPprJT2EPNmWyo7RFSK6eJEVPbM+fPJMxKJSdwOdZo9T8A823wvUuLh4bPiuELng2VKxmLCcVKKh2UVNOfjFkRJmzhlRKCQz5plKHUAV14CF4XAypZCpaXXqoupVRWp4conylqSc2imf0FNw+sDfC02PZHZSMwXnbhQ8J0Mk5UicMxAYPQX/KluNSTBiTsTDoFJaAoAMWBPnrS8IRnNGL698L6okO7Cnv6RBv8AiKfFgPKETwswJAy0pTcIexe1MgYHS/pygXKlqBqbRE2oBV7EM+hendXXjASyMuyra3aUPGIm42aZmbKiUSEAh0qV82Ya7nFosezdpCYCkjKtLBSCbct44iKbIxa8GWYqw50uUG5UNSOHfFgKETkpWhTFnQtOgN6ag6g+UasNmjyrBqg4u8ysCSfqOb2PlHAA9n4b7AHneB2z9q5ldXMZK6ltFB2ccBuuLQUIq/AD6nueGQOSkjhRcRgwpJCu0CNdf79mAeIlzpSsqpv4JJ7YSCtI0Be4/U0FDtFS5hQhDFDOVm6QAxCU1IflHP8Ao5WCJkxSrggdkcSwqwszxRzA4IjHlqD4vAST8zzDVKlHOsG9E7uADRK2bNmEZFSwlX5iMiFVuwdiNR5wuXh04Qky0goJrLHxDepJNSwunwiUcWMRL/CTmSqylHLwJHzPpVop4eLImo3uuL2MVMVTCDcZAB4kuSOER5UmRJV+IlCVmyiASprkEub6XrCsGifLWUT1hUv5VpZLbgqjjnBPHYGSoAzG7PaBdiDcKBu4Gtb90cIlQy25Q1claCVSE0d1JV2Qq5o9b62heDWcSFBayhQd5SUhJDjep1EXqGEewe08rS15phdkzAlgq6g5NlVBax9HcVIWpmyIKagsSoG1Da5rDDI77KpJuuyNmCQcyBnTchRcptYngHaHZu2JLAJXnLGiAVb7hNoGoxDK6vEuVaLL5FbgB+b9JuYWZSZAUqWUS6GhACDTW2ut6wYRHcKpI5SvvE0KKpMleU1WhZSkkuwKUg0UWtbkYI7PxyZyCUkHRQIqmzpULtXd5GBOydvicCGUZqRVIsf1JUWBSTrzhnFbHmKnCbKUmQpIqaqzAMGUBRmPPdFtAthTbOcKXi8AqWXlAEVKpXCxKHo/C25oF43ZsnGJ3LTTM3bQdyhf/aYJ4XbQVM6ud+FNSapJorTMk6gtwO+F47ZWdQWhXVzadpqEV7Kx8wDU1G/SBuguLtOVYHSbFZ1j8FNw6skwVJ7KtFftT5Yfwu1siQCK3bnTyEXQhM15M9DFQ+EjsncUHX1EUzbvRVcl5iTnlan5k8944xsUnUhbw58HuudG2QWKbm7YzEaB2J0pr3xaOguxc5+9LFA4QGvUEqPcWHjFb6N7HGKmBALpACl000TzJfujR8VMMuUlEodtXYQGsKOrklNfCAdQqxNaOPZcIgzAC5i1CbNYVlylDNo6tAd+W54sIYx74icjCJJGes0i4lg1AOhV6PHcViE4aRQZsoDDVcwlmrUudecWTozsAypZXMrOmdtam1Py8gKCMHqFT/iw6W+0U7RQeM/UdgpmGkBEtKEjKAyR+kCg8oc6tPsRLOGGgtUd4hPh4R44Qvye69P4gGyztUqUwXKkYSYU2MqaUHwHgzwPxmJ65XVqE2SW+AzqLA4kdrix3RXV4QTCArB9XM0yLQAp9z0UeUFNg9EhM7OJwqgQ7LzFmu7ZmBfdHoZ4Y4Lku/nxXl6OF0nmz/PUXR7Z+z1AEZUS00KQmrjfa70hc/YpIckk0D94P0iXJ6MJlhpa5nIqJsNHtWCCMGsavo59PpCrHk5a781t2tghCv8ApWU2u3KntoZm4Y3ysN3DcfWLdg9mOz+HvdE9Oy0Voa07tPKDeJY5yh5OypcvAq5P9YaXhlZi59sfrF1Xs0NYd24QNx+BDPANbi7CJYWVbThlWJLHx4GEz8E7vYpIbvFd2gpE9ctSTbf6VgbiscdAWbvp/ERol1LiWAIPisIwUk1DlhupbjADB41WGmHJVJug2d6EaBTQbmpJJJBvX35wGxuGJfV3760J4xqRhzNzhJyhr8WVnRMl4qWChRBHwkfGhQ91BoYkbP2ypKxJnnKqyVj4Zgb/AOzkloouGnLkrCkkpUHA3GzhQ3Ui3bN2lLxaMigQoByl6k/nSda94h1koaL8LKlhINkdxmzutyu6VgulQuk6V1vA/AYxZUZeJORfylNELD6EVzUtCMFtJUhYROJMskJTMFqgjKprE23coseK2aicnKpIUGqG9G+m6DOaD5mpcA7WUOXipaeykgn9NSd7t9YHYzBzUTDNwyAlx20qIZfEIHzcXETky/u+VMwPKdgsC3BbMP8Adbe0JXja/hoXNLuSgdm35lMkRIAXaclN4GZ1qXM1/wAyAAlriou/fDXVrwxKkjrZTl0/Oh/yk/EnenS9qQxO2ViZizNl5cOoUUA681KZhQOHuAb8olbMUhaijEKV1iSMyFGgI3AUKTT947fhTZSeslrHxhQUNC96C1bmB2P2hPwxSlUorTmypmKIS24LABruoH5xNxuzk4bNNkZEgnMpBUEhTajTNq1jHsL0il4kFEtOfNUginEKfhVqwUElT71yVsnr0lM9acpqQgMN9SpzfcBwiLPwqMMkKWnOhz219pSGsS7047mhM/Bz5NldXLKj8IClS94cgOkDhSCeG2TJbNmVNN80xWdwdyfhAfcIsO4Uel1CCEYgAoeY1lI0ZmZVhpTyiLNnYmXMSiepMtBIImpSSVVYIU9EqIbSrd0SMycP/iUMhPwByzmpQA5o47NnidicQZqCOrcKoTNoCABpVTW3RJud1HlG6hz+iEmaM0wrmLI7Kypiku4YDsinCEjErkLyT26sq7E16W+FVaHyjuG2RPpnxCsoHwIGUBzQZ/iymJEvZEqWFdkOWcrrf/U8dtkLnG6XOwiJqClQzJUzbwd4OjbxA1cxchZTN7UpzlmtYbpgtwzWibiNryg6QrMRTKjtmw3O3jDU3FKmfDKGXXrC1Lnsh9dHikpjI8xyube+ApGDlScPLVMCUS0l1KIatiOb+biE7MlqLzZgZUwBh+RIJZPA1KjzvAEbNmmciUFpylRWhGR0JUNGJdquA5YxbJmwpy0ZVTUgK+IoSQopNyDmLGEDWRQH7Q5TcVJJL7ITXRuT95xKpqgOqlFpWoWr5lg2KRYGLwiZXd9YHYPDploCEAJSgMALAN6m8SQaR5iorfHlL16GGn8OMNU3NHWG9XgIjibxaF9Yd3nFRICpMZVNX0Iwhb8EApYhlKDNwBuIOS8A/wAvulPF6xJlSe6lTxgjKTQb/wBoDH4k+Xk4RXaY8NCiyNmpFxx8okdSkBm9/wBDyhwrZi1776V/iPVpwf8AvutGgxgalXOJTZVw1D8vf1hape/21B5RxrenD+4cSLD37Ag7sjCoMJtCWYcvWG5soG4of3eHVAtT29BCFD+uRaBlpCuCCoM3ZaVbrfWBeJ6MJNmdh/HpB8qA1elPT+YYVPuxZqGF3Tlp3RBHq4VOxvRreCQSWamvvjA+ZsVNNBbm9vPWL7MbygZicKkg6UvvB/aLeOXDdcYrcLNto7FyuRUav4dxtWABwy5bMopYguBVO+9Hs4sY0zF7GPoODPb0gDjuj5U7Ctxv/p2jSgkGmwKTlj1G9lG2Xt8TB1WICXUlnbsrFH5KfSDWExy8Kpi65AoDdUtrcSnzEU/G7OKSpJFHDP4k+90Stk9IFyQ051I0WalOjLa4/V4w4ybTss+WnIyFpgmhaQQQoLqCwIY7qeTQ4ouaU08LiKlhsWqUy5JC5ZqpF+OZBG/drFg2VtVE5AUg38XJ7Qa4bkI0GOa8XCT9CpMhA8TXmfdoi7W2MmeGBKJiT2FpZ0lvBt4NDE4gZaF6nc24jiLR0IGZnpUvztzBYRYhSAqXgwjDzMmLAUtIB61bqSQKAgm3g484XiMYhSxMwaZk2ZT4ENLI/UsskMLEFxB/H4/DAjrTKUp3YgLIOhCal28IaO3P/HLU1wSyRqAz18orqFrEqLBRpWHxk0fidXKrp+Ivka5R3PHsN0YlIAzFaq2UTlFasgMGdy1oRiMbNpmmpljQAac1H6QLXtKQokZlTlFqdpfKgpfhFDUNC7QXbBF5uMkIcBQJrRAzHQFgkU/iGztJRHYlqoPiUQkV3Cpe2kQ8MJ6wBJwpFWeYUoDb8ock8wII4Xonipn+WclAd+wjStisn08IWk6gAEZlJI/hRzMmkDMtKKEMgaWYqV6tA2ZiJD9pXWqFMrmZe3ZDjwEWmV0BkO8zNNU1c6lKHJjTyg1hNgypdEISBagAFtaQk6uc7YFOs6fbchUiSmcsHqsOUglvxCJb0vlDlu6JKOjOJmF1TQgPQS06aupTk73bhF7Th2dm8Kw4lDfvy3Qs6aZ21kyylibvlVbZnRFEtaZhKlzEgjMpRN7sHarbhBnqy1aFvX6xPEq3vi4jqUamr33cPKEZqeSXzOOU7HIyMWaLKEUH3uhQHg0Pqli8JKGpCBgcwpoPDl6Uu+m+HMo4eJ/aGikR7IIsCBuqOBvhKHfvhyW7fvx/u0cy9wh1Ivvt+0HYCeVR5CcEz6+X8R57d4Pp774bWvz9Nf2jhU/hbv8A4g4k0oOi6cTNtwp/EdCvL96GG0p9+ceUa++6CeOCq+HwnFTLt/dIbmL37nPfr4iOKWPev8wkq/mF3yuKI2MBQ1rJBMIUkv6eFvGJaheI65RZhz4vpGa9rr5TgITKvVvL9z5Q3NSS/u37mJSpNWLb+DqhfU+O7jFoi5vCh1ioM2Q7+6i37xDXhKn18DB4SAfAkQ0rCDwH9Q618jRsgkMVZxuygtICgOetyacLezFR2jsgyizU38NY1GZhH0/cUH7QPxmyQsGnDug8dQb+bCE+EHIWSy5k7DTPww6CTmlE039jcW0gtL2+gJ+8SCy6BSD8xBYAi4UHZ4tk3oyFEuBSrEU/fu74D4j7Ms8xK0qyFwcwLmlQ4I9Y0oqrS7Jss6al1ZCdm7VxRq8mSm/adZtTcOOsDZu0ZZH4uJmTqEZUGjGjZZdK7niwyvs8SVArV1hDAFbqtcgWHhBfA9EJaEgEBgKABqGkMOrA47pcUTja9lR5SprNhcJkfVTJ5US5dh5wRwnRvGTn6ybkB+WWAKH9Zc+EaJJwiUAMLDQc/fGsSJaPLXSggBle5MtpmAZVJ2b9nMpJzTAZhFs6is+cWLDbCloSyUgNoKe/5gsEW93FoWAC3Bx5W7oG433RwAMAKIjCgCgDO9PWF9W/eKnuFYey3B4Pweh9BHVr8d/7cIr5Va5SCn2Bub6jzjnvhHf64a+UJfzp5O8VLrK1koD36evnHefNudGjgZvfu8Lb33N4mLNcoKSU7t3q7R3q/Xx97463kw/eEkMB74vypFXyFuyhoukld7NU+OnfWEKDnu9IWZe7T+44lBD7v4r/AFCby5wTDSBlMZLR5jElEpvfCkL6ocYWfCb4CsZrIemYWFYWFkmPR6F4ybJgjK6ow7KHaA0aOR6LsVXbL2aieZj2rcI9HolyoEhdvGOINu6Ox6L/AIQicLqajxjyh6CPR6BOVQnUJhC9e71j0ehhuyGd02i3K3jDo9+Pukcj0XC4ruVzXRm7wTDahTvjseiH7LmJsoDQ9JlBgWj0ehqPZBdulSkCnvWHcgfvHqY9HoOzdCckj6fQn6Q78w4gescj0G5VEgfCDvhUs1UPesej0DcrBcSfX6k/SEzTb/d5CnpHo9ATurheAr73kR1I990ej0VOyslpFAeKfNwfKFrDd37GPR6GBsEIpJPoIS3ZJ1AB8zHo9APxKeEvFUtuHmW9I7MDHvPkQB5R6PQRQeFw3728XeG8x3nxj0eiisv/2Q=="/>
          <p:cNvSpPr>
            <a:spLocks noChangeAspect="1" noChangeArrowheads="1"/>
          </p:cNvSpPr>
          <p:nvPr/>
        </p:nvSpPr>
        <p:spPr bwMode="auto">
          <a:xfrm>
            <a:off x="0" y="-814388"/>
            <a:ext cx="2676525" cy="1704976"/>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5132" name="AutoShape 12" descr="data:image/jpeg;base64,/9j/4AAQSkZJRgABAQAAAQABAAD/2wCEAAkGBhQSERUUExQVFRUVGBwYGRgYGBoaGhwdGhoYGBgaHhoaHCYeHx8jGhYYHzAgIycpLCwsHB4xNTAqNSYrLCkBCQoKDgwOGg8PGiokHyQsLC8sLywsLCwsLSwsLSwsLCksLCksLCwsLCwsLCwsLCwsLCwsLCwsLCwsLCwsLCwsLP/AABEIALMBGQMBIgACEQEDEQH/xAAcAAABBQEBAQAAAAAAAAAAAAAFAgMEBgcBAAj/xABCEAABAgQDBAgDCAEDAwQDAAABAhEAAyExBBJBBVFhcQYTIoGRobHwMkLBBxQjUmLR4fEzcoKSFRZTVGOishckQ//EABsBAAIDAQEBAAAAAAAAAAAAAAMEAQIFAAYH/8QAMxEAAQMDAwIDBQgDAQAAAAAAAQACAwQRIRIxQQVREyJhMnGBodEjM0KRweHw8RRisQb/2gAMAwEAAhEDEQA/ALMDjJwAw8gJSadZPORIapIQO2fLnDh+z0zAleLnLnqHyfDJDWPVihL/AJng/jtoCWmiFzFmiUpqTvD2HM0juxlz5nanZUAgNLSc2UX7SrFXKnOExYm5ylxGGrEvtQlGRtSUUpJHUiiRdirQbg3hEXAbRKWXJWpKhYu2tUkG44GD32+YRSJ+GnpcMCjMKMQQU97P4RU9koRNkBaSpM51Z1BKikklxmADcKVgVTGNId8E/FWiFtpBdpPz7rUOi3TITTkmMiZWj0VvKfXLFwlqdm7uHFuMfOuYZwFBUtV2Lh63STGgdC+nxDSsSeAmaKewVuVo9jGe6As8w/L6LSLmvALTcd/qtJSrwCXr6eMNk9n3WEjEhQ3Gg/iEnEPp7998KOlZbf4KzY3dkIxU7tMdAKCvdy03wqSknhT+W+kS5sti5F/3AEN5dYSkmuNKcY2yV6Q/IxLMDp6RHPv1hJHh+8Cjc5huFLgDgompmgdiq+vrpvhIxH18QIUqU4vpTk1IdMznjZDawMUHrcu7cw04xJTOJ0/i7Puh2Tg0i+4XiUpIA/1e/CObHfJVnyDgKKX15+T+keMzviWUOz+yIj7QCgnsh6cvZixjDchC15soWKnlSanX6ab4CzT2vb7x6xKxizY9/jX6wPE2teF/D1hMnVlOx2FlWOmaewWfW25q+OsUXY8xr2KvBtYvPTQkSieBTXluig7MRqbOPfGPSUOafKR6p95H7lY0S3BO6u9i7EedtISpRSeBcNvag/o/WFYaaA5djx5t5w3NLpNLimhHfr/MVG+UliyVgcSUFZSgrASxL8HdtTv5R2a8w1GUGgSLVFDzerwtEhIqadoBrCgAHOusPIlZnJNAPB7+H1gzqp+jQDhCZSsLzIRnHyS5UoANy9nvjipugt5kvblDeKoCxLir7qV/eIiVk8nc8gl/MsYUazVlOarbKdMWCeDexHESxXuPBm+v9RCSujGjnua99d8dCy4O8gHuofY50i+hULlI6sOLggWFd1PC+6E5ncC5GagsQWN/D+4SJ7igtpuDh2868IdW1SR8zeFe6vjEZG6re66cuU13+OteMJJYpI3kdxFT3Q0S5H1GuhbThCEKsWIvzrdP1vEhqgu4S5k4lwLkkhhenrQmPdT+vzMISoAaUFW4Gjatl+sRsg/MIuB2VDdfSWzscJstM4CiwC/MOYfxGPly0qUtQQkByXYANvjLuieJxeHH3fqpuIko/wAapYDgfkU5AHBUW3AdGZ2IV1mNIy3Th0l0BrFRHxq4WEPAFpLSsjULBw2OyqvTHHq2jKWKpw4Dy02Us1ZZFwkXD3aM16IbWXJnGSE5gssxLMoWL90fRuJ2YgoIypNOFRu8YwXp9stWDxiJyUgAl6Ut+4iHx62lpzdUuXXaVOxGFOJnTELkpZKEiiqgklTgtesCcXs+bKBMwPLs9C24K0bi0GdjbQmEzF9XRaqMoUYAeujRzb+0Zpk5erIzKSl8yd9fGMtrntkEYAtjnY2yl6epfA8NafeOFJ6K9Ml4ciXPVmkt2VXKDo51S3hGo4ecCxBBBsXoXrGNbU2aEhSpcpQDVSSKcUsebp+sEOhHS8yFIlTlkylHKk07BsxP5a9xvAp6dsw8Rm//AFekpatkjfKccjt+y18qcc/pCJ0saw1KxFG0pUWh4T0gMfDnT6RmgtdvuE/luyYUKd7+VIhTkqA3tbfuiWo/tCSYmKXRgi6lzNQUGWSotautzVoKYUULj2KRHt4+lad8SZZp6D1fvF4L4ge/AsqEFrcm6fKN1+GvCGTJIy6sY7Mngav30peFJxApx9tDBsgh3ZNgGgNS/wDcO5u9vL3vjomAsHoXryhrETwhJ13NbdFSQBcqdyhu1wmrtuHL+C0VDETPxO7wbV+bCDmLWVP7YmkC5mDcvqKdwJoNNWikTmG5TLbhVzphPeQbjXjb+e94oWAl23VJ7o0DpPhGw63/ACnvL+6RRtnJzJA0qGprc192jZpLCIgd0CuzI0f6/qiMsBhuYF9TV3/cG14fSkl+LB/F4TJKRc0qQeD+NxWJCUZkuKX82q/1OkUe5Ktam52KALiwL99A/wDxjsmXOmumUhyBvDAOzDfrbdEWcq5G+m8vbn/MXjYuzxJlDMAFEZl6NSoL8YPFECLkXQKufwQA05KC4boaqajN947ZBoE9kHcrN2mDeUCtrbPnYWkyWwPwqTVBaxfxLGLVKxsqevK6pcy6VVQvLVinfyrBCXPUE5J7TEN8eV9G7aPqnvjS8OCQAWssoVEzDk3WfyscFNTjW9KnvhyQm+/L62LeHnB3bPQlKmm4RaRRwgl0l60ULd4aK1LJQpUtaShYqoKpQV8NH5NCE9M6L3LTgqGyjG6nCcC1GpUcrc6nW0dUXoaAU0/ohy3OI+V2ruB5Fzbn2WPGOA2bWg5Hjvo55cYT0pg3BUkIOYPc18WZ/Aw2uQ9Bof6H01hlM460oSeb1/rlDyJoZv1U7g58N0cQQpumFcaVFbXcO3Lz3wn70r8o998LW1QTrfUsOyGGng0M9crcrxT+8FAuhF9lt/2e9LkY3ChVEzE9makUroW/Vfxi2dYd9m/isfMXR7bC9n4tKnOQsFjenU8xcGPoDDbVdKVg5kkAjUMagwWWZsbgDsdikDGco0JdLP7oIyr7asMVYeWpvhLv3sRGrYDHInoC5agpBFxvFDyIIZjFX+1DApXglUroeYL+j90H9lAcdisp6JYlacKlkZg6h8XF7RM2jiFzJslOQuFZ2BT8tnrR4GdDMUoSCnK6UrIcEDjrBLDz1HErOQnq0BNw/aObffiIx5GWlkdYYvz3+KzJbiV3pcopLxRr2CPBn4VeoeKZicGSJk9KVFKpigpNGCd4bkXi04vaCkIWrIoZQTa5Y0vvhvY00S8MnOlVg7gl83aLXOsVgD4mF7W3vbY3U00zozqb/fKn/Z90pI//AFZqqBLyl1qL5TypF/RMBsQab/34RlUnoFiVzEmQhSEfElS+xkurL+YjucOY0DC9HMQfinJQCASJaTuZ8yjv0bWInp45H3Ycntleoj6lGIw43z/LIqs/6Rp2i0IViUgB1C2+moDHWI46HIsubOWaOCvU/wCkCkSpXRTCg0lAm7kk2NSHJEWZ0uQ/wD6rndVYNmlDp+2paQe2jfUt7+sR8T0nkJJ/FQeCSVU7ucWBWwMOkP1UsUHyJ5jSBsyamTOTOlgJyBjoCgkFiNSkCn8wyzpTj/aXd1bNtPzQLEdMZCSHK62PVr7Ru1Us+tOMLT0ylAAkTACSay5nfTK8XjpBsROMwq5YbMe1LU3wrABQr6coomwNr50OtOVYVlIOhScqu5xwvDVP09kjtLsFArOoywWLWggpz/viQlnWsULPLmeNUesemdM5F+sYKAYFKk35jXdBdO2kJUlJ7LlgTSu59CeN+cSVYkF3NiCOAfK/0hg9JZtdVb1R1sgKqq6ZYYj/ADI3uXH00hZ29hyP8ksW+ca1O6LOuWkl8qTlLOwvppal4YxeAlKoZMvtXBQksd4ca2rAz0aM8oreqyWuAPzVI6RYlEySsJUklSadqtbcoz3Zi2SxHzAVrRv3jXNr7IwwDnCS1B2cJFANRqW8YFI2HgZiSoSgAXHYURYtoaEDzhpvTS1mlpS7+sebU9pxjCpK1CpJpuHmH3Q7JUe03Ch8W4i8XLCdCcJNLS5s4ByKLSqoqRVNab4Qr7MRUIxKt3alg10JZvGF3UEuybZ1OB2W3/JVzo5sn7xOCz8EkgtoVGovuv3xZcYDPnCQPgAC5xFXBPZl/wC4+TxK2Z0cxMhGRPUqGiu0kkm5VQ1JEDsPj5mFmFM6SrrJxJdJBSbBIcgWHpETMljj0sGUKOWKafVKbBGMb0clzRlWH1GhT/pUKj+IHdViJJykKny0ihDCaOYssDx4QXk7YBDZJjj9JPo8Nnb0glWZRSWrmSpI8VDfGPG+rg9tpIW3I2iqvxAH0IQ/BzEL/Ekryn5gLEjRaDr4GFbQwkmcAnFSwCaJL0HFCxXd2S0OYjDYacQuXPSiaAwWhSX5EH4gOMDztFcoFOKSCl6TUDNLI3qA+GNimrg4W+RWJUULojqabjuED2p0Nnye3LJnJd6f5Eg1qnXW0BpOJDgCtLciW5EKAPfaL+hCkATMOsFF+rUolBFuwq6Tuq0J2js3D4uhT1OIKdGCna7DsrGjiDOhjl9jfsqR1bm4fkKlPel2v/8AL0J9tHFSWU4q3iSzDvav7RP2h0fn4V8wzIFesQHDP8wuK9wiHQgWAJpWvdw8qxnyMdG6zloska8Xao2U03hXMvwf2YldTO/8p8E/tHOuD7jltuq3nYGFfcxuX4RQvI9FxjDt0JXhDNQx+JLkH6HdaNJ+yDb3XSlYaYrtyWUl7lDsw/0k+B4RmmExBlJQT8w7zWJmH2grCYmVPQSkpLKbd8w4msEmhEzTG7bj4LntBGtu/K3lOHMicZkt0hZZaPlNmXzAF6Bu6B3S6cZ0ggElwaGlAPfdBbAbSGJkJmJYhQS532YN3x3H4BK0EfDYlhod24iG2wEs8pxZZD83BWKdFJpT1yAgkiY9LWZnMF9j4lTzVdWqsw7rCjf1A3ZoXJxmJlgZjwOoNecStn9IxJkpK0PRRJdLXL0d391jJqYnEv0tuTZIvaS823wvbd2serKMhzLBADgaVUTuHtoN9HsSmXLSM5nTMozGWOzQChmzN25IisYTEonL69aEZrjrVgIQmrAJuo6u0GMHj0zSWmTJxA7SJEtQSLcPqIdjovshHt3t9V1xBgNue9icnsB+tlbpXSAAMpKEkn82YsQ1Sb1g/hNrBSanS+tNG74zfZs5c1TYXDJKgCfxJgTa+/XTnAyd0mxIVlVkQSpaOwCtSVoO92IrcPaGo6WKmadOCfef+oUbql7wSLgdyG/IE/NbEceASHFD4x1W1kjUX8/ekZLs/aeLKgqarLLZ8pAzPw3V3wrGdJlEiVJKVrUSEgKcJpUk8++CmlLm63vICc/yS2Tw2RgnuDcLR8X0iQPiIA40alP45xTdp9L5ayrqxMmmriWkqYN+azd+sCsP0fKi+IV1i6kIc5E91yaXg0g9WkJHZANgwHJrPSFT1FkQLYRf3rWHRnykPnda+wCvX2b7V63BJSoduUShSVEZgAQUO36Gin7dw/3Xac5IDInp69Ib5rTA+96tyh3oTtISdoKCiycSg0/9xFR/yST4RK+1jFJlpw08qSFy5pQWNTLmDtdwYRMExcWvVKynIY6PkKDg8VnBGu46PDuLmZkKQ9VWIuKdnzEBxjkGstQL0BSeHnDQ2k1FPZnH5R6HV49S1ofleQZI6xDhYhMdHumK5E37ti+SZgsbMa6C/jGgAuEqBBSoVNwKnxc+cZvtSVKnhlpBIBDjQ8DvYQQ6N7cOHT1SlKmSvlKi6k8OIA8IGaeQeq0W1DCBx6K2I2gha1y37SWBBFGNX3txEV3b+wTKV18gM/8AkR8pfkYkT9tylzMwFQMrtUjQPuLPCpuKC0sDQsD78YrocOFBkDscIb0E2ilSpgsozFEg7zUUPK8XHGYxMqqq8a2NSIyectUrEzZktTKQvKkVykflPP1i3r28nGSgE/EQUqHzJJDDu4xVkbsawrP+zBLefoFapOPEz4TS7cVXFOHNqQxtjC9ZIUgEuaoLVGWzuL8Yoew9srws/wC7TTQklC3elWr5Rf5OMStvMakFhTuNo4xqQ6ztLv2QbYuPOXt9lWbIeB08amDWcZTXk5ceBp7pAfb0gIWFgNmcHiQXHfWBmH2gRMUlRspLb2IzAc/WO0koAcA5zCpE+VLm4spVLQoJk9oFI+Ir7Pe0N4ro5g1u8pIDXHZHGzBnERsAUleKmEtmmBLmwCRXlQvErZZOJOcUlJPYF81+2R5AaXiGxNIyMqHhxcCzA9DbPZC09E5snt4RQCXH4a1HKrjX4T+8SJO0UzT1WIlmXNAohYZ+KFC41pURcerIFqBgTpwrrAzamyZU5OVaAa63BoxBuDyheSka4+XCOJnMw/KGmZOllx+MhwwdlpDVZRorexZ98QMXsDDYoZpK+rmVzBiASK9qWWI30aPYsz8KBk/Hlj5VH8QaMDZTDSPYHa8jEqJQSiakMx7Kw1xxD6VhWS7PLKLhNRSXbrjKrWN2TOkEiajTsrHaSTepHjVjpCvvHPyi54jaExDibLEyW3xIHaYaFBod9OMM5dnflw//AAX+8Jvo2vN2laEdYQLOWPJNnsIPnLNl5jV6UNbgeYgOmW7g0cFQGj6U8oTKxWUMLFieBfSJkbr2TUUnh3vytj+x/b+eUvDvWSTl3lKiW5kVe1GjQ5iHT71/qPnroBtPqdpylJfKtRSQKuFWBbR2flH0ItD93J9fZ7oMwACyz5isb6dJmScZmkgqVMSrMBcgX421irbKyTZiVYhSUIl2SXANa114m8Xb7RJ/VYmWu6WIBbUpKWfUWhezcVJ6pKQQWABdJqTUio3wjLUimdr0XSr36WEbX55TmEmYY5VykyVTbS0Mlh/7q28hB6VgJS5JkZljrDmmLTRSi4BUaW0aKjtpWHPV5RLdU1KSQAKa24QYRs/Dt8zswImKHoecSesxtaHPjOUvaxbpdZA+k23MPs5C8JgSStdJswlykflDUzEbrRTZOMQlSRKUtLntFyHHMV/eLrjujmE66UkSx2ySaqNEhy9eMd6Q7Bw0qUgykJCwpJYAcQQ/CBHqTXuaLOudloQvY57R6+mUP2Bs1BXMQpOdikh63/mL2Oj8tUuyQ7Uy0pwFe+M92TOMrFpGi0keH1eLoOkaJbBSxQa077xk1YkMgIJ29V6uENDbWG5XMRsebKIKBnSNCe1wZW7gfGIP31JVkUohX5V0VWtrGtKQYwXStK6D8StcoJsK2oBa8ScfswYgALlCpevvQxUSuZ94PqrEk+ycduEAxMhK2ChUKzC4INQ4IPm++IW29jiZh1hAGcuR3F7moBt4QVmdF5iS6JxLj4Vhw40e487QPmS1SyrOCwZ1XB10tXeIZjecaDtlc8McDqGSqHJnTpRfKtAIDuCARpVrQ4rpDMN1Rd5u1UMWmAajXvOgEQ5eFVif8cjrnft5WSBQGpo/Ix6SHrr2+3GMLHk6VE7IcFXJO2Fk/R611iVK2lQFRY/yWPCsWbC/ZP1lZpTL/TLD677Ow3awQV9lMh6TJgpvdr7/ABvDzf8A01OMOFvcs9/SHHZUs7TrlOZGhOntxEwbcKVNXtDvDUp3QU2h9lU28ueFG7LQx7yLxV9o9GsXJmiWpIUpQdISoWTzaHqbqtHUbuSsvTXx5IsESw8wErVdyS3du5w1ICkTAqUchDuRrwO/Ub4ELxEyUplJWhVVMpO+lvrCJe2SAw8Dflv1jQ8aJ40BwKV/x3jLVatqT0zkpzJyLQHSoV7X7Xh/Zu38jJWpw5Du3wsSX03+EVJe2iQQUhzWIasWYJHTWFnFQKckBpFrLTZ22esYOe+76+cVbHbR6vGbwcpVXcG5QFkbTULmo73t7eI+1MQOsClVISxFawrVxinYJWcfrhVgpSJHas3RzEbUzSkyEVzlS5h1Id27xGg9F5oRKAFmfmA9K2ZxGcdFcJmqr5/JI0EaBhRlSkU+lbHxo0LtbePUdyqSuDHaG8H5orN2oXbQjTfa2rN5RNwklwDqWfz7ntSKml/vK2dwlLPowJU241HlF0wsrKi4oHZnL3r5ecBJba4VmBxcdWVXttNLlKmUDJzPoGcewIXsPoBIxOzZJUnJMWgTBOSGmJUokuSL8jRoh9MMQTLmywPlCLlnJSH89YtHSTppI2ThUIUy5nVpTLlJuGAcqNgH/iEKp2QCj0bAdZGM4WZTOlisLiZmFxLL6tWQzUDdqU+rQU/7kw3/AJZcA9gY8T5E5KU58ZjJxClmpRLupTmwD6RYP/xThfzqhEsB2TrtI3Wf7V6L4nCuVSlZfzp7SSNGIqIRsPo9PxigiRKpqsiiRz+lSY+jMYiU2abltclhTR7V4wrCYdKAAgJAp8I4VO7WKhrjyLovjWVa6GfZ/JwSczAzCA61CvFvyjgIsWIJCCQGIezWoaeMS5o3735cd70iGtRKFFndJPeKNyt4wURgNJQHOJ3WQfaBi88yWssAlaQe4g+kFk7WkX6xIDvUtxcDyiu9KrLf5Vgk8H/bWC0jGS1C6SWGo7mjAqhrY0m+52+CUI12v6ru0cVJmTpACkEZlEmn5SB5wely5GWyD3DUeIiqKVLVPBZJAl7h8RMEjgpQskPqwHOncIRnjGlrbkYVRtcWvZJn4KWccjsgJEtRZt5bzvEPpVKQhUhmcrfjS45WjknCpViZriiEJTQm7k79zRB2xh805LH4Q9zR9K65a98NRsAlFnGwbz6j90zRxOfUsHbP5Idjpp6+VyJpuJr7EW3Y2z8Kk5ly0FTXUCfAF4qYWDi2PyAJH1YGLQoh6b2i9SSGtAuMcL11O0Oud8qyzekcqSkZUKI0TLQTblTxiLK6WTZhITIUkOXK1JBA35Q5PlAlMy+m76wlWLJWEIBUtT5UgV57gOJpCLI9XlDblNPaG+ZzrBHMZtJRBDsmrl9GrU20pA6VJmTQSghCPmnr+HjlSWzcywrrBFOClyJYmYkhStECoevZy/OatuhWD2XMx3+dOSUCMskHwKyDUj8poI36Xp3gt1y79l5yu6sC7RCP3VIOHkInpVKQtcoKPWzpqCtJr8SWDvo9BGp7I2rKmpBlKCk8LaOOcTU7MloARlNhwAG7lS0Dto9C8PMdSCZE5nEyWcpc7wKF31glTSOqB5vhZJ0ldJDcPbj3omJlKsPdfT1iFituyZXxrAfvud3jFdm9HsTLJE+YudLsBKOQtvUH0FWTCtm7QwgUQgoRMo4UMsw6fN2ozm9Ijv5nJ93VhsxqLp26uZ8EpTM+ZfYHge1purFZxkyaiaZ2IQlSWYLQ7IAqxSasd+sFcX0jlBSgDnOqZYKyGYCztXiNd0S8FjEzKpuD2gbg3qNNRGvTUlPDhgz3WXUVc0jfPt2CqqJS5c44lLTpcwBJSB2kpJd0aK8jBVOFw2KQ/Vy1vR8uu7Qg2vCMVsNUpWfDfCSSqSfhOpKfymtrGI0nLNJmSVGXMScqweFMq079yv6hOroy86gbFO0VY1g0Py3j0UbEfZzh1vlzyzWxJryLwDxn2aThWUtKwfzdk8t0XfCbZBIlrTkmljlNjW6T8wG+CmRrat3Dg0Z7ep11E72zbscraFLTzC4CxXF9HsTJDrlKA3jtCnEQJxDlnjfypqKD0PtrRnX2l4VAVKUlCQSS7JZ6a743Kbr01b9hK0Z5CUqemthYZGnZRdgKCUDL/Xu8WVG0spppvtb67hFc6OYQ5A9T8r15cm8IMpwhPMWBs8e2AaGWdwF4aZ32x0orhDnW7MSzm/vu8ouaGCaOHArytXiBXnGf7KxYSsVo9K6Ufzi8f9SSEMCPhNbVYkBt7fXfGdPFpIsjUzxY3Kzvp9iymUVIUQVTUkF60qfMCKDNxM3EKK5ilLWSGKqqUTYDfFv+0U/gySxbMeVvrEj7O+jD5cTMFA/VpIoTqp+GkZFSC6QpyheBBr7kqy9COi4wkl1AdasPMJ8cvJrtcwR/7jw/5x5wnETlTpplppKQ3WK3kVEsHka7tInf9MR+RHiqJbHhWcS43VkxMrOhixJod2701MQdk4Tqs6QTl0e4rbiNBE8kUIa4Bpx9I4pDl/lY9zF3p7EKiIa/EGEwXXGlLmqcOA7mjailuV24CI2KP4ZqKvwsHPiaxG2btcT1Tcj5ZasubTMGKmO8MH8IY6SYookTGapyjfX+AY58oMLnKLWNljvSGcMqnNCoP/y899GgqMTL3jTTdbSA22lp62UDbrHPdq0H0YqX+dJvV/GMCX2G78pJ7CGgDuUMkqlKmzT2CRlSKDT3eCAw0v8ATU0Y7rWMRNkLR1cyYopSCtZJLMA9C3dEbHbdltllBJBHxEMm+mp9IqWPe/S2+FcU75H4XJa0ITMUPjmLISkKPykDfwJcwzOOUAALWo0AqpRUatvrDexNjTJimkIUd6iGA1Dk2FHpGi9Huh6ZAC5qs806/KnVgPCvoIPJpjNyV6WlphA3/Y8qv7J6JTlSmVLSlSnUVrNQrRkp7QAHEQqZ0GxktTypqFj9QyeDOPGNBVPSj4iAzVNNd/KB6ukiSD1SVTTvR8P/ACLC+6BeNK84YCEWzIsl1viqdJ6J4yacqmkgGqiQpx+kC/e2kHNmbHVgJasplLJcmaslKt9bhgHYU+sTZ+MnKuoSw/ydo6H4iGBPBMQkYJOYrIK1CuZZKnbyGthrDsEc7M2ASdTWRSDTfV8cIBPM0zzPKl4kZarCCEovSWk0Unk51cvFi2V0gShIy9ofm57+PCnKGcZtMJVlCVqUoUYUrbtGgsaP3RAxGy5s1WcZZClaglSlMD8bMkjx7o0mTC2iQXCxZWOLxJEbOH5K3yekkskdohwaEQQ++S1MQQ9g3JrWesZFtbGEJImvLXLUC6SWIGj6E33RLwu1Z2R8PM+8hvhKClXa0zBha7+EX0RRu+zJF1UzVUrBcNuN+FpU/EZgfnId6jQNFE2tNkzF5ZihLWWaVipTDUDLNSxA3dowKn7ZUpWZaZ2HmjsqKXINviy7xrCz01IdE1cucks4mDNw7KgAq2ig/GEJ45NWq4Puwoja4i7hZybXLnYRIKChIVXq82ZCiSwCVgO7aOYKYafPmstEoyVtVSiA/DKLjnEIYczUtLkBctswZfY4kTCy0kE2INYL4PBTZKRLWQhDllDtkDcSaAjezcILGHYuig+XKK4DauYlM1IQuldFUYkGPbS2ImYQtJKJoDJWNWqEqAuHhE/Y0kvn7QYnMsv/ALgHbjSIcjaS5KmIXOl0ZQDmXa5sRTSohu5OHIJzkJla86kysSgJmaN8KmupCt/DSH5WOXJPbdUs/wD9AHKRuWNQ/wAw/mCs7DonS6gLQR4bik3BDXv5wKxWfD1WSqTosVKNwWNR+rx3wrUUrJBYhO01XJGbj+0ZTOSoUqCHBuK6iKR9o1pGrKUeNgPCCysMqSorw57JqqUfgV/o/KfIxU+lu3hPmSglKkqlvmCgx4vozbrwn0+jMFWzFxdbkteyemc3Y22+iJ7Csk6sf7EF9o0lrEuqiAEtYOGJ598VbY+1cqa1LFuQ15Qe/wCoApTRyTVq6WHKPoNRFI4422XhraHnUoUtAQEpFmUe4MA8ScPOJIrYeZ+jRExc4g8iWO529tDH30v2Q6j2UDi7Acq6xd9o4tRQSwyezyjWL2YMXlkEUGVSyx7A0HNQ00vFi2jM6qWiRJYTVAJlg2QgUKzubfvhGyMKMNh80yqv8kxW9Qp37hHdlylgKnTA0yYWAf4EXA4UqY83948lacMfhMDErF4oYWQwchIoPmmLVQDiSYBttT/0g/5Qd2DJ+8zhiD/ilHLJDEBSn7U2umg7zFw+9p4eEYdb1fwZPDjAwtqm6eXs1u5UTYW10YqTLnILBYfLZlfMK/qBhe3JC14eYmQoJmKSQkmgDsHZtAfFoqvRvEiROmSgpPVzCZkutBXtpBB0NYtZxcsOXA1rajm30hqOZkrc4S8kRjdlN7I2YnC4dElFQgOSbqLVJ/3Envit9PNpdnJo4c8RT62iXtPprJT2EPNmWyo7RFSK6eJEVPbM+fPJMxKJSdwOdZo9T8A823wvUuLh4bPiuELng2VKxmLCcVKKh2UVNOfjFkRJmzhlRKCQz5plKHUAV14CF4XAypZCpaXXqoupVRWp4conylqSc2imf0FNw+sDfC02PZHZSMwXnbhQ8J0Mk5UicMxAYPQX/KluNSTBiTsTDoFJaAoAMWBPnrS8IRnNGL698L6okO7Cnv6RBv8AiKfFgPKETwswJAy0pTcIexe1MgYHS/pygXKlqBqbRE2oBV7EM+hendXXjASyMuyra3aUPGIm42aZmbKiUSEAh0qV82Ya7nFosezdpCYCkjKtLBSCbct44iKbIxa8GWYqw50uUG5UNSOHfFgKETkpWhTFnQtOgN6ag6g+UasNmjyrBqg4u8ysCSfqOb2PlHAA9n4b7AHneB2z9q5ldXMZK6ltFB2ccBuuLQUIq/AD6nueGQOSkjhRcRgwpJCu0CNdf79mAeIlzpSsqpv4JJ7YSCtI0Be4/U0FDtFS5hQhDFDOVm6QAxCU1IflHP8Ao5WCJkxSrggdkcSwqwszxRzA4IjHlqD4vAST8zzDVKlHOsG9E7uADRK2bNmEZFSwlX5iMiFVuwdiNR5wuXh04Qky0goJrLHxDepJNSwunwiUcWMRL/CTmSqylHLwJHzPpVop4eLImo3uuL2MVMVTCDcZAB4kuSOER5UmRJV+IlCVmyiASprkEub6XrCsGifLWUT1hUv5VpZLbgqjjnBPHYGSoAzG7PaBdiDcKBu4Gtb90cIlQy25Q1claCVSE0d1JV2Qq5o9b62heDWcSFBayhQd5SUhJDjep1EXqGEewe08rS15phdkzAlgq6g5NlVBax9HcVIWpmyIKagsSoG1Da5rDDI77KpJuuyNmCQcyBnTchRcptYngHaHZu2JLAJXnLGiAVb7hNoGoxDK6vEuVaLL5FbgB+b9JuYWZSZAUqWUS6GhACDTW2ut6wYRHcKpI5SvvE0KKpMleU1WhZSkkuwKUg0UWtbkYI7PxyZyCUkHRQIqmzpULtXd5GBOydvicCGUZqRVIsf1JUWBSTrzhnFbHmKnCbKUmQpIqaqzAMGUBRmPPdFtAthTbOcKXi8AqWXlAEVKpXCxKHo/C25oF43ZsnGJ3LTTM3bQdyhf/aYJ4XbQVM6ud+FNSapJorTMk6gtwO+F47ZWdQWhXVzadpqEV7Kx8wDU1G/SBuguLtOVYHSbFZ1j8FNw6skwVJ7KtFftT5Yfwu1siQCK3bnTyEXQhM15M9DFQ+EjsncUHX1EUzbvRVcl5iTnlan5k8944xsUnUhbw58HuudG2QWKbm7YzEaB2J0pr3xaOguxc5+9LFA4QGvUEqPcWHjFb6N7HGKmBALpACl000TzJfujR8VMMuUlEodtXYQGsKOrklNfCAdQqxNaOPZcIgzAC5i1CbNYVlylDNo6tAd+W54sIYx74icjCJJGes0i4lg1AOhV6PHcViE4aRQZsoDDVcwlmrUudecWTozsAypZXMrOmdtam1Py8gKCMHqFT/iw6W+0U7RQeM/UdgpmGkBEtKEjKAyR+kCg8oc6tPsRLOGGgtUd4hPh4R44Qvye69P4gGyztUqUwXKkYSYU2MqaUHwHgzwPxmJ65XVqE2SW+AzqLA4kdrix3RXV4QTCArB9XM0yLQAp9z0UeUFNg9EhM7OJwqgQ7LzFmu7ZmBfdHoZ4Y4Lku/nxXl6OF0nmz/PUXR7Z+z1AEZUS00KQmrjfa70hc/YpIckk0D94P0iXJ6MJlhpa5nIqJsNHtWCCMGsavo59PpCrHk5a781t2tghCv8ApWU2u3KntoZm4Y3ysN3DcfWLdg9mOz+HvdE9Oy0Voa07tPKDeJY5yh5OypcvAq5P9YaXhlZi59sfrF1Xs0NYd24QNx+BDPANbi7CJYWVbThlWJLHx4GEz8E7vYpIbvFd2gpE9ctSTbf6VgbiscdAWbvp/ERol1LiWAIPisIwUk1DlhupbjADB41WGmHJVJug2d6EaBTQbmpJJJBvX35wGxuGJfV3760J4xqRhzNzhJyhr8WVnRMl4qWChRBHwkfGhQ91BoYkbP2ypKxJnnKqyVj4Zgb/AOzkloouGnLkrCkkpUHA3GzhQ3Ui3bN2lLxaMigQoByl6k/nSda94h1koaL8LKlhINkdxmzutyu6VgulQuk6V1vA/AYxZUZeJORfylNELD6EVzUtCMFtJUhYROJMskJTMFqgjKprE23coseK2aicnKpIUGqG9G+m6DOaD5mpcA7WUOXipaeykgn9NSd7t9YHYzBzUTDNwyAlx20qIZfEIHzcXETky/u+VMwPKdgsC3BbMP8Adbe0JXja/hoXNLuSgdm35lMkRIAXaclN4GZ1qXM1/wAyAAlriou/fDXVrwxKkjrZTl0/Oh/yk/EnenS9qQxO2ViZizNl5cOoUUA681KZhQOHuAb8olbMUhaijEKV1iSMyFGgI3AUKTT947fhTZSeslrHxhQUNC96C1bmB2P2hPwxSlUorTmypmKIS24LABruoH5xNxuzk4bNNkZEgnMpBUEhTajTNq1jHsL0il4kFEtOfNUginEKfhVqwUElT71yVsnr0lM9acpqQgMN9SpzfcBwiLPwqMMkKWnOhz219pSGsS7047mhM/Bz5NldXLKj8IClS94cgOkDhSCeG2TJbNmVNN80xWdwdyfhAfcIsO4Uel1CCEYgAoeY1lI0ZmZVhpTyiLNnYmXMSiepMtBIImpSSVVYIU9EqIbSrd0SMycP/iUMhPwByzmpQA5o47NnidicQZqCOrcKoTNoCABpVTW3RJud1HlG6hz+iEmaM0wrmLI7Kypiku4YDsinCEjErkLyT26sq7E16W+FVaHyjuG2RPpnxCsoHwIGUBzQZ/iymJEvZEqWFdkOWcrrf/U8dtkLnG6XOwiJqClQzJUzbwd4OjbxA1cxchZTN7UpzlmtYbpgtwzWibiNryg6QrMRTKjtmw3O3jDU3FKmfDKGXXrC1Lnsh9dHikpjI8xyube+ApGDlScPLVMCUS0l1KIatiOb+biE7MlqLzZgZUwBh+RIJZPA1KjzvAEbNmmciUFpylRWhGR0JUNGJdquA5YxbJmwpy0ZVTUgK+IoSQopNyDmLGEDWRQH7Q5TcVJJL7ITXRuT95xKpqgOqlFpWoWr5lg2KRYGLwiZXd9YHYPDploCEAJSgMALAN6m8SQaR5iorfHlL16GGn8OMNU3NHWG9XgIjibxaF9Yd3nFRICpMZVNX0Iwhb8EApYhlKDNwBuIOS8A/wAvulPF6xJlSe6lTxgjKTQb/wBoDH4k+Xk4RXaY8NCiyNmpFxx8okdSkBm9/wBDyhwrZi1776V/iPVpwf8AvutGgxgalXOJTZVw1D8vf1hape/21B5RxrenD+4cSLD37Ag7sjCoMJtCWYcvWG5soG4of3eHVAtT29BCFD+uRaBlpCuCCoM3ZaVbrfWBeJ6MJNmdh/HpB8qA1elPT+YYVPuxZqGF3Tlp3RBHq4VOxvRreCQSWamvvjA+ZsVNNBbm9vPWL7MbygZicKkg6UvvB/aLeOXDdcYrcLNto7FyuRUav4dxtWABwy5bMopYguBVO+9Hs4sY0zF7GPoODPb0gDjuj5U7Ctxv/p2jSgkGmwKTlj1G9lG2Xt8TB1WICXUlnbsrFH5KfSDWExy8Kpi65AoDdUtrcSnzEU/G7OKSpJFHDP4k+90Stk9IFyQ051I0WalOjLa4/V4w4ybTss+WnIyFpgmhaQQQoLqCwIY7qeTQ4ouaU08LiKlhsWqUy5JC5ZqpF+OZBG/drFg2VtVE5AUg38XJ7Qa4bkI0GOa8XCT9CpMhA8TXmfdoi7W2MmeGBKJiT2FpZ0lvBt4NDE4gZaF6nc24jiLR0IGZnpUvztzBYRYhSAqXgwjDzMmLAUtIB61bqSQKAgm3g484XiMYhSxMwaZk2ZT4ENLI/UsskMLEFxB/H4/DAjrTKUp3YgLIOhCal28IaO3P/HLU1wSyRqAz18orqFrEqLBRpWHxk0fidXKrp+Ivka5R3PHsN0YlIAzFaq2UTlFasgMGdy1oRiMbNpmmpljQAac1H6QLXtKQokZlTlFqdpfKgpfhFDUNC7QXbBF5uMkIcBQJrRAzHQFgkU/iGztJRHYlqoPiUQkV3Cpe2kQ8MJ6wBJwpFWeYUoDb8ock8wII4Xonipn+WclAd+wjStisn08IWk6gAEZlJI/hRzMmkDMtKKEMgaWYqV6tA2ZiJD9pXWqFMrmZe3ZDjwEWmV0BkO8zNNU1c6lKHJjTyg1hNgypdEISBagAFtaQk6uc7YFOs6fbchUiSmcsHqsOUglvxCJb0vlDlu6JKOjOJmF1TQgPQS06aupTk73bhF7Th2dm8Kw4lDfvy3Qs6aZ21kyylibvlVbZnRFEtaZhKlzEgjMpRN7sHarbhBnqy1aFvX6xPEq3vi4jqUamr33cPKEZqeSXzOOU7HIyMWaLKEUH3uhQHg0Pqli8JKGpCBgcwpoPDl6Uu+m+HMo4eJ/aGikR7IIsCBuqOBvhKHfvhyW7fvx/u0cy9wh1Ivvt+0HYCeVR5CcEz6+X8R57d4Pp774bWvz9Nf2jhU/hbv8A4g4k0oOi6cTNtwp/EdCvL96GG0p9+ceUa++6CeOCq+HwnFTLt/dIbmL37nPfr4iOKWPev8wkq/mF3yuKI2MBQ1rJBMIUkv6eFvGJaheI65RZhz4vpGa9rr5TgITKvVvL9z5Q3NSS/u37mJSpNWLb+DqhfU+O7jFoi5vCh1ioM2Q7+6i37xDXhKn18DB4SAfAkQ0rCDwH9Q618jRsgkMVZxuygtICgOetyacLezFR2jsgyizU38NY1GZhH0/cUH7QPxmyQsGnDug8dQb+bCE+EHIWSy5k7DTPww6CTmlE039jcW0gtL2+gJ+8SCy6BSD8xBYAi4UHZ4tk3oyFEuBSrEU/fu74D4j7Ms8xK0qyFwcwLmlQ4I9Y0oqrS7Jss6al1ZCdm7VxRq8mSm/adZtTcOOsDZu0ZZH4uJmTqEZUGjGjZZdK7niwyvs8SVArV1hDAFbqtcgWHhBfA9EJaEgEBgKABqGkMOrA47pcUTja9lR5SprNhcJkfVTJ5US5dh5wRwnRvGTn6ybkB+WWAKH9Zc+EaJJwiUAMLDQc/fGsSJaPLXSggBle5MtpmAZVJ2b9nMpJzTAZhFs6is+cWLDbCloSyUgNoKe/5gsEW93FoWAC3Bx5W7oG433RwAMAKIjCgCgDO9PWF9W/eKnuFYey3B4Pweh9BHVr8d/7cIr5Va5SCn2Bub6jzjnvhHf64a+UJfzp5O8VLrK1koD36evnHefNudGjgZvfu8Lb33N4mLNcoKSU7t3q7R3q/Xx97463kw/eEkMB74vypFXyFuyhoukld7NU+OnfWEKDnu9IWZe7T+44lBD7v4r/AFCby5wTDSBlMZLR5jElEpvfCkL6ocYWfCb4CsZrIemYWFYWFkmPR6F4ybJgjK6ow7KHaA0aOR6LsVXbL2aieZj2rcI9HolyoEhdvGOINu6Ox6L/AIQicLqajxjyh6CPR6BOVQnUJhC9e71j0ehhuyGd02i3K3jDo9+Pukcj0XC4ruVzXRm7wTDahTvjseiH7LmJsoDQ9JlBgWj0ehqPZBdulSkCnvWHcgfvHqY9HoOzdCckj6fQn6Q78w4gescj0G5VEgfCDvhUs1UPesej0DcrBcSfX6k/SEzTb/d5CnpHo9ATurheAr73kR1I990ej0VOyslpFAeKfNwfKFrDd37GPR6GBsEIpJPoIS3ZJ1AB8zHo9APxKeEvFUtuHmW9I7MDHvPkQB5R6PQRQeFw3728XeG8x3nxj0eiisv/2Q=="/>
          <p:cNvSpPr>
            <a:spLocks noChangeAspect="1" noChangeArrowheads="1"/>
          </p:cNvSpPr>
          <p:nvPr/>
        </p:nvSpPr>
        <p:spPr bwMode="auto">
          <a:xfrm>
            <a:off x="0" y="-814388"/>
            <a:ext cx="2676525" cy="1704976"/>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14" name="13 Marcador de contenido"/>
          <p:cNvSpPr>
            <a:spLocks noGrp="1"/>
          </p:cNvSpPr>
          <p:nvPr>
            <p:ph sz="half" idx="1"/>
          </p:nvPr>
        </p:nvSpPr>
        <p:spPr/>
        <p:txBody>
          <a:bodyPr>
            <a:normAutofit fontScale="32500" lnSpcReduction="20000"/>
          </a:bodyPr>
          <a:lstStyle/>
          <a:p>
            <a:pPr>
              <a:buNone/>
            </a:pPr>
            <a:r>
              <a:rPr lang="es-ES" sz="5500" b="1" dirty="0" smtClean="0"/>
              <a:t>Conceptos de:</a:t>
            </a:r>
          </a:p>
          <a:p>
            <a:r>
              <a:rPr lang="es-ES" sz="5500" b="1" dirty="0" smtClean="0"/>
              <a:t>Planificación Familiar:</a:t>
            </a:r>
          </a:p>
          <a:p>
            <a:endParaRPr lang="es-ES" sz="4300" dirty="0" smtClean="0"/>
          </a:p>
          <a:p>
            <a:pPr algn="just">
              <a:buNone/>
            </a:pPr>
            <a:r>
              <a:rPr lang="es-PA" sz="4300" b="1" dirty="0" smtClean="0">
                <a:latin typeface="Arial" pitchFamily="34" charset="0"/>
                <a:cs typeface="Arial" pitchFamily="34" charset="0"/>
              </a:rPr>
              <a:t>Es un proceso en el que la</a:t>
            </a:r>
          </a:p>
          <a:p>
            <a:pPr algn="just">
              <a:buNone/>
            </a:pPr>
            <a:r>
              <a:rPr lang="es-PA" sz="4300" b="1" dirty="0" smtClean="0">
                <a:latin typeface="Arial" pitchFamily="34" charset="0"/>
                <a:cs typeface="Arial" pitchFamily="34" charset="0"/>
              </a:rPr>
              <a:t>mujer  decide cuantos hijos quiere tener</a:t>
            </a:r>
          </a:p>
          <a:p>
            <a:pPr algn="just">
              <a:buNone/>
            </a:pPr>
            <a:r>
              <a:rPr lang="es-PA" sz="4300" b="1" dirty="0" smtClean="0">
                <a:latin typeface="Arial" pitchFamily="34" charset="0"/>
                <a:cs typeface="Arial" pitchFamily="34" charset="0"/>
              </a:rPr>
              <a:t>y cuando quiere tenerlos. </a:t>
            </a:r>
            <a:endParaRPr lang="es-ES" sz="4300" b="1" dirty="0" smtClean="0">
              <a:latin typeface="Arial" pitchFamily="34" charset="0"/>
              <a:cs typeface="Arial" pitchFamily="34" charset="0"/>
            </a:endParaRPr>
          </a:p>
          <a:p>
            <a:pPr algn="just">
              <a:buNone/>
            </a:pPr>
            <a:r>
              <a:rPr lang="es-PA" sz="4300" b="1" dirty="0" smtClean="0">
                <a:latin typeface="Arial" pitchFamily="34" charset="0"/>
                <a:cs typeface="Arial" pitchFamily="34" charset="0"/>
              </a:rPr>
              <a:t>Una buena planificación familiar</a:t>
            </a:r>
          </a:p>
          <a:p>
            <a:pPr algn="just">
              <a:buNone/>
            </a:pPr>
            <a:r>
              <a:rPr lang="es-PA" sz="4300" b="1" dirty="0" smtClean="0">
                <a:latin typeface="Arial" pitchFamily="34" charset="0"/>
                <a:cs typeface="Arial" pitchFamily="34" charset="0"/>
              </a:rPr>
              <a:t>requiere de la buena comunicación</a:t>
            </a:r>
          </a:p>
          <a:p>
            <a:pPr algn="just">
              <a:buNone/>
            </a:pPr>
            <a:r>
              <a:rPr lang="es-PA" sz="4300" b="1" dirty="0" smtClean="0">
                <a:latin typeface="Arial" pitchFamily="34" charset="0"/>
                <a:cs typeface="Arial" pitchFamily="34" charset="0"/>
              </a:rPr>
              <a:t>entre la pareja, y de la educación que</a:t>
            </a:r>
          </a:p>
          <a:p>
            <a:pPr algn="just">
              <a:buNone/>
            </a:pPr>
            <a:r>
              <a:rPr lang="es-PA" sz="4300" b="1" dirty="0" smtClean="0">
                <a:latin typeface="Arial" pitchFamily="34" charset="0"/>
                <a:cs typeface="Arial" pitchFamily="34" charset="0"/>
              </a:rPr>
              <a:t>ésta reciba acerca de los métodos de</a:t>
            </a:r>
          </a:p>
          <a:p>
            <a:pPr algn="just">
              <a:buNone/>
            </a:pPr>
            <a:r>
              <a:rPr lang="es-PA" sz="4300" b="1" dirty="0" smtClean="0">
                <a:latin typeface="Arial" pitchFamily="34" charset="0"/>
                <a:cs typeface="Arial" pitchFamily="34" charset="0"/>
              </a:rPr>
              <a:t>anticoncepción, salud materno infantil, y</a:t>
            </a:r>
          </a:p>
          <a:p>
            <a:pPr algn="just">
              <a:buNone/>
            </a:pPr>
            <a:r>
              <a:rPr lang="es-PA" sz="4300" b="1" dirty="0" smtClean="0">
                <a:latin typeface="Arial" pitchFamily="34" charset="0"/>
                <a:cs typeface="Arial" pitchFamily="34" charset="0"/>
              </a:rPr>
              <a:t>otros temas relacionados.</a:t>
            </a:r>
            <a:endParaRPr lang="es-ES" sz="4300" b="1" dirty="0" smtClean="0">
              <a:latin typeface="Arial" pitchFamily="34" charset="0"/>
              <a:cs typeface="Arial" pitchFamily="34" charset="0"/>
            </a:endParaRPr>
          </a:p>
          <a:p>
            <a:endParaRPr lang="es-ES" dirty="0" smtClean="0"/>
          </a:p>
          <a:p>
            <a:endParaRPr lang="es-ES" sz="4900" b="1" dirty="0" smtClean="0"/>
          </a:p>
          <a:p>
            <a:r>
              <a:rPr lang="es-ES" sz="4900" b="1" dirty="0" smtClean="0">
                <a:latin typeface="Arial" pitchFamily="34" charset="0"/>
                <a:cs typeface="Arial" pitchFamily="34" charset="0"/>
              </a:rPr>
              <a:t>Métodos Anticonceptivos</a:t>
            </a:r>
          </a:p>
          <a:p>
            <a:pPr>
              <a:buNone/>
            </a:pPr>
            <a:endParaRPr lang="es-ES" sz="3400" dirty="0" smtClean="0"/>
          </a:p>
          <a:p>
            <a:pPr>
              <a:buNone/>
            </a:pPr>
            <a:r>
              <a:rPr lang="es-PA" sz="4900" b="1" dirty="0" smtClean="0"/>
              <a:t>Son métodos que evitan  que la mujer salga</a:t>
            </a:r>
          </a:p>
          <a:p>
            <a:pPr>
              <a:buNone/>
            </a:pPr>
            <a:r>
              <a:rPr lang="es-PA" sz="4900" b="1" dirty="0" smtClean="0"/>
              <a:t>embarazada, y son la ayuda para una buena</a:t>
            </a:r>
          </a:p>
          <a:p>
            <a:pPr>
              <a:buNone/>
            </a:pPr>
            <a:r>
              <a:rPr lang="es-PA" sz="4900" b="1" dirty="0" smtClean="0"/>
              <a:t>Planificación familiar.</a:t>
            </a:r>
            <a:endParaRPr lang="es-ES" sz="4900" b="1" dirty="0" smtClean="0"/>
          </a:p>
          <a:p>
            <a:endParaRPr lang="es-ES" dirty="0"/>
          </a:p>
        </p:txBody>
      </p:sp>
      <p:pic>
        <p:nvPicPr>
          <p:cNvPr id="15" name="rg_hi" descr="https://encrypted-tbn2.gstatic.com/images?q=tbn:ANd9GcQPN_6BojBySNV6v6CAXENPjd4cHLX3FVIXYvu8ERBf8AQhWEc45A">
            <a:hlinkClick r:id="rId2"/>
          </p:cNvPr>
          <p:cNvPicPr/>
          <p:nvPr/>
        </p:nvPicPr>
        <p:blipFill>
          <a:blip r:embed="rId3"/>
          <a:srcRect/>
          <a:stretch>
            <a:fillRect/>
          </a:stretch>
        </p:blipFill>
        <p:spPr bwMode="auto">
          <a:xfrm>
            <a:off x="4786314" y="2357430"/>
            <a:ext cx="3565978" cy="2571768"/>
          </a:xfrm>
          <a:prstGeom prst="rect">
            <a:avLst/>
          </a:prstGeom>
          <a:noFill/>
          <a:ln w="9525">
            <a:noFill/>
            <a:miter lim="800000"/>
            <a:headEnd/>
            <a:tailEnd/>
          </a:ln>
        </p:spPr>
      </p:pic>
    </p:spTree>
    <p:extLst>
      <p:ext uri="{BB962C8B-B14F-4D97-AF65-F5344CB8AC3E}">
        <p14:creationId xmlns:p14="http://schemas.microsoft.com/office/powerpoint/2010/main" xmlns="" val="1979268223"/>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9" name="38 Diagrama"/>
          <p:cNvGraphicFramePr/>
          <p:nvPr/>
        </p:nvGraphicFramePr>
        <p:xfrm>
          <a:off x="785786" y="1643050"/>
          <a:ext cx="8072494" cy="45640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2" name="40 Grupo"/>
          <p:cNvGrpSpPr/>
          <p:nvPr/>
        </p:nvGrpSpPr>
        <p:grpSpPr>
          <a:xfrm>
            <a:off x="857224" y="285728"/>
            <a:ext cx="7786742" cy="1000132"/>
            <a:chOff x="5144646" y="0"/>
            <a:chExt cx="998946" cy="4064000"/>
          </a:xfrm>
        </p:grpSpPr>
        <p:sp>
          <p:nvSpPr>
            <p:cNvPr id="42" name="41 Rectángulo redondeado"/>
            <p:cNvSpPr/>
            <p:nvPr/>
          </p:nvSpPr>
          <p:spPr>
            <a:xfrm>
              <a:off x="5144646" y="0"/>
              <a:ext cx="998946" cy="4064000"/>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3" name="42 Rectángulo"/>
            <p:cNvSpPr/>
            <p:nvPr/>
          </p:nvSpPr>
          <p:spPr>
            <a:xfrm>
              <a:off x="5144646" y="312615"/>
              <a:ext cx="998946" cy="343876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672" tIns="42672" rIns="42672" bIns="42672" numCol="1" spcCol="1270" anchor="ctr" anchorCtr="0">
              <a:noAutofit/>
            </a:bodyPr>
            <a:lstStyle/>
            <a:p>
              <a:pPr lvl="0" algn="ctr" defTabSz="266700" rtl="0">
                <a:lnSpc>
                  <a:spcPct val="90000"/>
                </a:lnSpc>
                <a:spcBef>
                  <a:spcPct val="0"/>
                </a:spcBef>
                <a:spcAft>
                  <a:spcPct val="35000"/>
                </a:spcAft>
              </a:pPr>
              <a:r>
                <a:rPr kumimoji="0" lang="es-PA" sz="2000" b="1" i="0" u="none" strike="noStrike" kern="1200" cap="none" normalizeH="0" baseline="0" dirty="0" smtClean="0">
                  <a:ln>
                    <a:noFill/>
                  </a:ln>
                  <a:solidFill>
                    <a:schemeClr val="accent2">
                      <a:lumMod val="75000"/>
                    </a:schemeClr>
                  </a:solidFill>
                  <a:effectLst/>
                  <a:latin typeface="Calibri"/>
                  <a:ea typeface="Times New Roman" pitchFamily="18" charset="0"/>
                  <a:cs typeface="Arial" pitchFamily="34" charset="0"/>
                </a:rPr>
                <a:t>¿</a:t>
              </a:r>
              <a:r>
                <a:rPr kumimoji="0" lang="es-PA" sz="2000" b="1" i="0" u="none" strike="noStrike" kern="1200" cap="none" normalizeH="0" baseline="0" dirty="0" smtClean="0">
                  <a:ln>
                    <a:noFill/>
                  </a:ln>
                  <a:solidFill>
                    <a:schemeClr val="accent2">
                      <a:lumMod val="75000"/>
                    </a:schemeClr>
                  </a:solidFill>
                  <a:effectLst/>
                  <a:latin typeface="Arial" pitchFamily="34" charset="0"/>
                  <a:ea typeface="Times New Roman" pitchFamily="18" charset="0"/>
                  <a:cs typeface="Arial" pitchFamily="34" charset="0"/>
                </a:rPr>
                <a:t>CU</a:t>
              </a:r>
              <a:r>
                <a:rPr kumimoji="0" lang="es-PA" sz="2000" b="1" i="0" u="none" strike="noStrike" kern="1200" cap="none" normalizeH="0" baseline="0" dirty="0" smtClean="0">
                  <a:ln>
                    <a:noFill/>
                  </a:ln>
                  <a:solidFill>
                    <a:schemeClr val="accent2">
                      <a:lumMod val="75000"/>
                    </a:schemeClr>
                  </a:solidFill>
                  <a:effectLst/>
                  <a:latin typeface="Calibri"/>
                  <a:ea typeface="Times New Roman" pitchFamily="18" charset="0"/>
                  <a:cs typeface="Arial" pitchFamily="34" charset="0"/>
                </a:rPr>
                <a:t>Á</a:t>
              </a:r>
              <a:r>
                <a:rPr kumimoji="0" lang="es-PA" sz="2000" b="1" i="0" u="none" strike="noStrike" kern="1200" cap="none" normalizeH="0" baseline="0" dirty="0" smtClean="0">
                  <a:ln>
                    <a:noFill/>
                  </a:ln>
                  <a:solidFill>
                    <a:schemeClr val="accent2">
                      <a:lumMod val="75000"/>
                    </a:schemeClr>
                  </a:solidFill>
                  <a:effectLst/>
                  <a:latin typeface="Arial" pitchFamily="34" charset="0"/>
                  <a:ea typeface="Times New Roman" pitchFamily="18" charset="0"/>
                  <a:cs typeface="Arial" pitchFamily="34" charset="0"/>
                </a:rPr>
                <a:t>LES SON LAS CLASES DE M</a:t>
              </a:r>
              <a:r>
                <a:rPr kumimoji="0" lang="es-PA" sz="2000" b="1" i="0" u="none" strike="noStrike" kern="1200" cap="none" normalizeH="0" baseline="0" dirty="0" smtClean="0">
                  <a:ln>
                    <a:noFill/>
                  </a:ln>
                  <a:solidFill>
                    <a:schemeClr val="accent2">
                      <a:lumMod val="75000"/>
                    </a:schemeClr>
                  </a:solidFill>
                  <a:effectLst/>
                  <a:latin typeface="Calibri"/>
                  <a:ea typeface="Times New Roman" pitchFamily="18" charset="0"/>
                  <a:cs typeface="Arial" pitchFamily="34" charset="0"/>
                </a:rPr>
                <a:t>É</a:t>
              </a:r>
              <a:r>
                <a:rPr kumimoji="0" lang="es-PA" sz="2000" b="1" i="0" u="none" strike="noStrike" kern="1200" cap="none" normalizeH="0" baseline="0" dirty="0" smtClean="0">
                  <a:ln>
                    <a:noFill/>
                  </a:ln>
                  <a:solidFill>
                    <a:schemeClr val="accent2">
                      <a:lumMod val="75000"/>
                    </a:schemeClr>
                  </a:solidFill>
                  <a:effectLst/>
                  <a:latin typeface="Arial" pitchFamily="34" charset="0"/>
                  <a:ea typeface="Times New Roman" pitchFamily="18" charset="0"/>
                  <a:cs typeface="Arial" pitchFamily="34" charset="0"/>
                </a:rPr>
                <a:t>TODOS ANTICONCEPTIVOS?</a:t>
              </a: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214290"/>
            <a:ext cx="8229600" cy="1143008"/>
          </a:xfrm>
        </p:spPr>
        <p:txBody>
          <a:bodyPr>
            <a:normAutofit fontScale="90000"/>
          </a:bodyPr>
          <a:lstStyle/>
          <a:p>
            <a:r>
              <a:rPr lang="es-MX" dirty="0" smtClean="0"/>
              <a:t>Cuidados de Enfermería para la Planificación Familiar</a:t>
            </a:r>
            <a:endParaRPr lang="es-MX" dirty="0"/>
          </a:p>
        </p:txBody>
      </p:sp>
      <p:sp>
        <p:nvSpPr>
          <p:cNvPr id="6" name="5 Marcador de contenido"/>
          <p:cNvSpPr>
            <a:spLocks noGrp="1"/>
          </p:cNvSpPr>
          <p:nvPr>
            <p:ph sz="half" idx="1"/>
          </p:nvPr>
        </p:nvSpPr>
        <p:spPr>
          <a:xfrm>
            <a:off x="457200" y="1600200"/>
            <a:ext cx="7758138" cy="4525963"/>
          </a:xfrm>
        </p:spPr>
        <p:txBody>
          <a:bodyPr>
            <a:normAutofit fontScale="47500" lnSpcReduction="20000"/>
          </a:bodyPr>
          <a:lstStyle/>
          <a:p>
            <a:r>
              <a:rPr lang="es-PA" sz="3300" dirty="0" smtClean="0">
                <a:latin typeface="Arial" pitchFamily="34" charset="0"/>
                <a:cs typeface="Arial" pitchFamily="34" charset="0"/>
              </a:rPr>
              <a:t>Se dice que la lactancia materna es un método anticonceptivo, a veces se recomienda en una mujer que esta dando de lactar, empezar con algún método anticonceptivo especial (progestágenos) al mes de haber finalizado su embarazo, este método especial no debe influir en la secreción de la leche para el niño. Hay anticonceptivos hormonales especiales para eso.</a:t>
            </a:r>
          </a:p>
          <a:p>
            <a:pPr>
              <a:buNone/>
            </a:pPr>
            <a:endParaRPr lang="es-ES" sz="3300" dirty="0" smtClean="0">
              <a:latin typeface="Arial" pitchFamily="34" charset="0"/>
              <a:cs typeface="Arial" pitchFamily="34" charset="0"/>
            </a:endParaRPr>
          </a:p>
          <a:p>
            <a:r>
              <a:rPr lang="es-PA" sz="3300" dirty="0" smtClean="0">
                <a:latin typeface="Arial" pitchFamily="34" charset="0"/>
                <a:cs typeface="Arial" pitchFamily="34" charset="0"/>
              </a:rPr>
              <a:t>El DIU se puede colocar inmediatamente después del parto o esperar un tiempo prudencial después del parto hasta que la cavidad uterina haya vuelto a su tamaño..</a:t>
            </a:r>
          </a:p>
          <a:p>
            <a:pPr>
              <a:buNone/>
            </a:pPr>
            <a:endParaRPr lang="es-ES" sz="3300" dirty="0" smtClean="0">
              <a:latin typeface="Arial" pitchFamily="34" charset="0"/>
              <a:cs typeface="Arial" pitchFamily="34" charset="0"/>
            </a:endParaRPr>
          </a:p>
          <a:p>
            <a:r>
              <a:rPr lang="es-PA" sz="3300" dirty="0" smtClean="0">
                <a:latin typeface="Arial" pitchFamily="34" charset="0"/>
                <a:cs typeface="Arial" pitchFamily="34" charset="0"/>
              </a:rPr>
              <a:t>El Bloqueo Tubárico Bilateral se puede hacer junto a un parto por cesárea, o pocas horas después del parto, sino se tendría que esperar un tiempo prudencial para que el útero haya vuelto a su tamaño normal, en la que se empleará otra técnica de abordaje.</a:t>
            </a:r>
          </a:p>
          <a:p>
            <a:pPr>
              <a:buNone/>
            </a:pPr>
            <a:endParaRPr lang="es-ES" sz="3300" dirty="0" smtClean="0">
              <a:latin typeface="Arial" pitchFamily="34" charset="0"/>
              <a:cs typeface="Arial" pitchFamily="34" charset="0"/>
            </a:endParaRPr>
          </a:p>
          <a:p>
            <a:r>
              <a:rPr lang="es-PA" sz="3300" dirty="0" smtClean="0">
                <a:latin typeface="Arial" pitchFamily="34" charset="0"/>
                <a:cs typeface="Arial" pitchFamily="34" charset="0"/>
              </a:rPr>
              <a:t>Es necesarios saber que una mujer puede salir gestando otra vez, a las pocas semanas de haber tenido un parto, sin que le haya venido alguna menstruación. Es importante consultar con su médico acerca de los métodos de anticoncepción tan pronto haya finalizado el embarazo.</a:t>
            </a:r>
            <a:endParaRPr lang="es-ES" sz="3300" dirty="0" smtClean="0">
              <a:latin typeface="Arial" pitchFamily="34" charset="0"/>
              <a:cs typeface="Arial" pitchFamily="34" charset="0"/>
            </a:endParaRPr>
          </a:p>
          <a:p>
            <a:endParaRPr lang="es-ES" dirty="0"/>
          </a:p>
        </p:txBody>
      </p:sp>
    </p:spTree>
    <p:extLst>
      <p:ext uri="{BB962C8B-B14F-4D97-AF65-F5344CB8AC3E}">
        <p14:creationId xmlns:p14="http://schemas.microsoft.com/office/powerpoint/2010/main" xmlns="" val="2765293224"/>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descr="https://encrypted-tbn1.gstatic.com/images?q=tbn:ANd9GcTEEW79tcjc7-FPR5pMTQKNC11TRyyc7eYIkVkhOmUEFcn7vsFK"/>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9" name="8 CuadroTexto"/>
          <p:cNvSpPr txBox="1"/>
          <p:nvPr/>
        </p:nvSpPr>
        <p:spPr>
          <a:xfrm>
            <a:off x="2285984" y="5715016"/>
            <a:ext cx="3214710" cy="923330"/>
          </a:xfrm>
          <a:prstGeom prst="rect">
            <a:avLst/>
          </a:prstGeom>
          <a:noFill/>
        </p:spPr>
        <p:txBody>
          <a:bodyPr wrap="square" rtlCol="0">
            <a:spAutoFit/>
          </a:bodyPr>
          <a:lstStyle/>
          <a:p>
            <a:r>
              <a:rPr lang="es-ES" sz="5400" dirty="0" smtClean="0"/>
              <a:t>GRACIAS</a:t>
            </a:r>
            <a:endParaRPr lang="es-ES" sz="5400" dirty="0"/>
          </a:p>
        </p:txBody>
      </p:sp>
    </p:spTree>
    <p:extLst>
      <p:ext uri="{BB962C8B-B14F-4D97-AF65-F5344CB8AC3E}">
        <p14:creationId xmlns:p14="http://schemas.microsoft.com/office/powerpoint/2010/main" xmlns="" val="712859366"/>
      </p:ext>
    </p:extLst>
  </p:cSld>
  <p:clrMapOvr>
    <a:masterClrMapping/>
  </p:clrMapOvr>
  <mc:AlternateContent xmlns:mc="http://schemas.openxmlformats.org/markup-compatibility/2006">
    <mc:Choice xmlns:p14="http://schemas.microsoft.com/office/powerpoint/2010/main" xmlns=""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equidadparalainfancia.org/imagenes/userfiles/Educaci%C3%B3n-Inicial.jpg"/>
          <p:cNvPicPr/>
          <p:nvPr/>
        </p:nvPicPr>
        <p:blipFill>
          <a:blip r:embed="rId2">
            <a:extLst>
              <a:ext uri="{28A0092B-C50C-407E-A947-70E740481C1C}">
                <a14:useLocalDpi xmlns:a14="http://schemas.microsoft.com/office/drawing/2010/main" xmlns="" val="0"/>
              </a:ext>
            </a:extLst>
          </a:blip>
          <a:srcRect/>
          <a:stretch>
            <a:fillRect/>
          </a:stretch>
        </p:blipFill>
        <p:spPr bwMode="auto">
          <a:xfrm>
            <a:off x="107504" y="116632"/>
            <a:ext cx="8928992" cy="6624736"/>
          </a:xfrm>
          <a:prstGeom prst="rect">
            <a:avLst/>
          </a:prstGeom>
          <a:noFill/>
          <a:ln>
            <a:noFill/>
          </a:ln>
        </p:spPr>
      </p:pic>
      <p:sp>
        <p:nvSpPr>
          <p:cNvPr id="3" name="2 Rectángulo"/>
          <p:cNvSpPr/>
          <p:nvPr/>
        </p:nvSpPr>
        <p:spPr>
          <a:xfrm>
            <a:off x="107504" y="5589240"/>
            <a:ext cx="4248472" cy="923330"/>
          </a:xfrm>
          <a:prstGeom prst="rect">
            <a:avLst/>
          </a:prstGeom>
          <a:noFill/>
        </p:spPr>
        <p:txBody>
          <a:bodyPr wrap="square" lIns="91440" tIns="45720" rIns="91440" bIns="45720">
            <a:spAutoFit/>
          </a:bodyPr>
          <a:lstStyle/>
          <a:p>
            <a:pPr algn="ctr"/>
            <a:r>
              <a:rPr lang="es-ES"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Gracias</a:t>
            </a:r>
            <a:endParaRPr lang="es-E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xmlns="" val="1428027446"/>
      </p:ext>
    </p:extLst>
  </p:cSld>
  <p:clrMapOvr>
    <a:masterClrMapping/>
  </p:clrMapOvr>
  <mc:AlternateContent xmlns:mc="http://schemas.openxmlformats.org/markup-compatibility/2006">
    <mc:Choice xmlns:p14="http://schemas.microsoft.com/office/powerpoint/2010/main" xmlns="" Requires="p14">
      <p:transition spd="slow" p14:dur="1200">
        <p:dissolve/>
      </p:transition>
    </mc:Choice>
    <mc:Fallback>
      <p:transition spd="slow">
        <p:dissolve/>
      </p:transition>
    </mc:Fallback>
  </mc:AlternateContent>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220</TotalTime>
  <Words>306</Words>
  <Application>Microsoft Office PowerPoint</Application>
  <PresentationFormat>Presentación en pantalla (4:3)</PresentationFormat>
  <Paragraphs>46</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Tema de Office</vt:lpstr>
      <vt:lpstr>Columbus University Planificación Familiar y Métodos Anticonceptivos Docente: Santiago Quintero</vt:lpstr>
      <vt:lpstr>Planificación Familiar y Métodos Anticonceptivos</vt:lpstr>
      <vt:lpstr>Diapositiva 3</vt:lpstr>
      <vt:lpstr>Cuidados de Enfermería para la Planificación Familiar</vt:lpstr>
      <vt:lpstr>Diapositiva 5</vt:lpstr>
      <vt:lpstr>Diapositiva 6</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Columbus University Glosario de Comunicación y Tecnología Educativa Docente: Santiago Quintero</dc:title>
  <dc:creator>TOSHIBA</dc:creator>
  <cp:lastModifiedBy>Docentes</cp:lastModifiedBy>
  <cp:revision>25</cp:revision>
  <dcterms:created xsi:type="dcterms:W3CDTF">2013-08-18T15:57:41Z</dcterms:created>
  <dcterms:modified xsi:type="dcterms:W3CDTF">2013-08-22T23:39:13Z</dcterms:modified>
</cp:coreProperties>
</file>