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664D4-DE4E-48C4-9969-01B074BE23F6}" type="doc">
      <dgm:prSet loTypeId="urn:microsoft.com/office/officeart/2005/8/layout/targe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A233D465-FA1C-4865-81FE-ADE3400AA1F6}">
      <dgm:prSet/>
      <dgm:spPr/>
      <dgm:t>
        <a:bodyPr/>
        <a:lstStyle/>
        <a:p>
          <a:pPr rtl="0"/>
          <a:r>
            <a:rPr lang="es-AR" dirty="0" smtClean="0"/>
            <a:t>¿CÓMO NOS ORGANIZAMOS?</a:t>
          </a:r>
          <a:endParaRPr lang="es-AR" dirty="0"/>
        </a:p>
      </dgm:t>
    </dgm:pt>
    <dgm:pt modelId="{543996AF-8CF5-41A0-A4CE-40C832B44EB1}" type="parTrans" cxnId="{3755E608-1E9E-457E-9B7E-AF95A9E1B2D5}">
      <dgm:prSet/>
      <dgm:spPr/>
      <dgm:t>
        <a:bodyPr/>
        <a:lstStyle/>
        <a:p>
          <a:endParaRPr lang="es-AR"/>
        </a:p>
      </dgm:t>
    </dgm:pt>
    <dgm:pt modelId="{AA14140C-D721-4574-90BB-2B7BBC7B8F40}" type="sibTrans" cxnId="{3755E608-1E9E-457E-9B7E-AF95A9E1B2D5}">
      <dgm:prSet/>
      <dgm:spPr/>
      <dgm:t>
        <a:bodyPr/>
        <a:lstStyle/>
        <a:p>
          <a:endParaRPr lang="es-AR"/>
        </a:p>
      </dgm:t>
    </dgm:pt>
    <dgm:pt modelId="{19A8A742-8D28-4B6B-A678-837F0AFA6830}" type="pres">
      <dgm:prSet presAssocID="{B86664D4-DE4E-48C4-9969-01B074BE23F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A3D5F17-2E5E-41B3-925C-5893F169E118}" type="pres">
      <dgm:prSet presAssocID="{A233D465-FA1C-4865-81FE-ADE3400AA1F6}" presName="circle1" presStyleLbl="node1" presStyleIdx="0" presStyleCnt="1"/>
      <dgm:spPr/>
    </dgm:pt>
    <dgm:pt modelId="{9D6D4C74-CA05-407E-AE2F-4AEF6C3C6612}" type="pres">
      <dgm:prSet presAssocID="{A233D465-FA1C-4865-81FE-ADE3400AA1F6}" presName="space" presStyleCnt="0"/>
      <dgm:spPr/>
    </dgm:pt>
    <dgm:pt modelId="{3B1E36D2-E50E-4EE7-A67D-95009D928913}" type="pres">
      <dgm:prSet presAssocID="{A233D465-FA1C-4865-81FE-ADE3400AA1F6}" presName="rect1" presStyleLbl="alignAcc1" presStyleIdx="0" presStyleCnt="1"/>
      <dgm:spPr/>
      <dgm:t>
        <a:bodyPr/>
        <a:lstStyle/>
        <a:p>
          <a:endParaRPr lang="es-AR"/>
        </a:p>
      </dgm:t>
    </dgm:pt>
    <dgm:pt modelId="{805E83FA-74B6-44A2-9418-4F6D24D5E77C}" type="pres">
      <dgm:prSet presAssocID="{A233D465-FA1C-4865-81FE-ADE3400AA1F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BC16D33-46E2-4279-8112-0409793CD470}" type="presOf" srcId="{A233D465-FA1C-4865-81FE-ADE3400AA1F6}" destId="{3B1E36D2-E50E-4EE7-A67D-95009D928913}" srcOrd="0" destOrd="0" presId="urn:microsoft.com/office/officeart/2005/8/layout/target3"/>
    <dgm:cxn modelId="{C99CC2B4-480A-4C39-8A35-91816E7382E9}" type="presOf" srcId="{B86664D4-DE4E-48C4-9969-01B074BE23F6}" destId="{19A8A742-8D28-4B6B-A678-837F0AFA6830}" srcOrd="0" destOrd="0" presId="urn:microsoft.com/office/officeart/2005/8/layout/target3"/>
    <dgm:cxn modelId="{3755E608-1E9E-457E-9B7E-AF95A9E1B2D5}" srcId="{B86664D4-DE4E-48C4-9969-01B074BE23F6}" destId="{A233D465-FA1C-4865-81FE-ADE3400AA1F6}" srcOrd="0" destOrd="0" parTransId="{543996AF-8CF5-41A0-A4CE-40C832B44EB1}" sibTransId="{AA14140C-D721-4574-90BB-2B7BBC7B8F40}"/>
    <dgm:cxn modelId="{073D49D0-0210-4155-A0E1-7D0036E955B4}" type="presOf" srcId="{A233D465-FA1C-4865-81FE-ADE3400AA1F6}" destId="{805E83FA-74B6-44A2-9418-4F6D24D5E77C}" srcOrd="1" destOrd="0" presId="urn:microsoft.com/office/officeart/2005/8/layout/target3"/>
    <dgm:cxn modelId="{1D5311E0-C1C4-4571-8FE1-0D9CE55F815B}" type="presParOf" srcId="{19A8A742-8D28-4B6B-A678-837F0AFA6830}" destId="{FA3D5F17-2E5E-41B3-925C-5893F169E118}" srcOrd="0" destOrd="0" presId="urn:microsoft.com/office/officeart/2005/8/layout/target3"/>
    <dgm:cxn modelId="{BAD27284-FF48-437C-B991-DCC797B5FF28}" type="presParOf" srcId="{19A8A742-8D28-4B6B-A678-837F0AFA6830}" destId="{9D6D4C74-CA05-407E-AE2F-4AEF6C3C6612}" srcOrd="1" destOrd="0" presId="urn:microsoft.com/office/officeart/2005/8/layout/target3"/>
    <dgm:cxn modelId="{46627970-4086-4956-B385-5BED34201F2C}" type="presParOf" srcId="{19A8A742-8D28-4B6B-A678-837F0AFA6830}" destId="{3B1E36D2-E50E-4EE7-A67D-95009D928913}" srcOrd="2" destOrd="0" presId="urn:microsoft.com/office/officeart/2005/8/layout/target3"/>
    <dgm:cxn modelId="{2C101E8F-BB2F-46B7-AAA3-D05F5D967E86}" type="presParOf" srcId="{19A8A742-8D28-4B6B-A678-837F0AFA6830}" destId="{805E83FA-74B6-44A2-9418-4F6D24D5E77C}" srcOrd="3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517CF-17FE-4AA0-8710-31BC9BFE62E9}" type="doc">
      <dgm:prSet loTypeId="urn:microsoft.com/office/officeart/2005/8/layout/radial5" loCatId="relationship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s-AR"/>
        </a:p>
      </dgm:t>
    </dgm:pt>
    <dgm:pt modelId="{3EC7E667-BBF4-4C2A-A0F9-DA6E88E4F3D7}">
      <dgm:prSet/>
      <dgm:spPr/>
      <dgm:t>
        <a:bodyPr/>
        <a:lstStyle/>
        <a:p>
          <a:pPr rtl="0"/>
          <a:r>
            <a:rPr lang="es-AR" dirty="0" smtClean="0"/>
            <a:t>PERSONAL ASISTENCIAL</a:t>
          </a:r>
          <a:endParaRPr lang="es-AR" dirty="0"/>
        </a:p>
      </dgm:t>
    </dgm:pt>
    <dgm:pt modelId="{7906DF40-AB55-4487-A67C-E04B28041EE6}" type="parTrans" cxnId="{CBFC480B-9963-4DE2-9AC3-DD5E0703EE35}">
      <dgm:prSet/>
      <dgm:spPr/>
      <dgm:t>
        <a:bodyPr/>
        <a:lstStyle/>
        <a:p>
          <a:endParaRPr lang="es-AR"/>
        </a:p>
      </dgm:t>
    </dgm:pt>
    <dgm:pt modelId="{D15E0D13-AF60-4577-905C-2C7CDEAAE0C4}" type="sibTrans" cxnId="{CBFC480B-9963-4DE2-9AC3-DD5E0703EE35}">
      <dgm:prSet/>
      <dgm:spPr/>
      <dgm:t>
        <a:bodyPr/>
        <a:lstStyle/>
        <a:p>
          <a:endParaRPr lang="es-AR"/>
        </a:p>
      </dgm:t>
    </dgm:pt>
    <dgm:pt modelId="{B7850B24-1DE2-4BF7-8610-D6855D792F03}" type="pres">
      <dgm:prSet presAssocID="{006517CF-17FE-4AA0-8710-31BC9BFE62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C9E0E86-F3CF-4FFB-B5E2-300CB0B9A30D}" type="pres">
      <dgm:prSet presAssocID="{3EC7E667-BBF4-4C2A-A0F9-DA6E88E4F3D7}" presName="centerShape" presStyleLbl="node0" presStyleIdx="0" presStyleCnt="1"/>
      <dgm:spPr/>
      <dgm:t>
        <a:bodyPr/>
        <a:lstStyle/>
        <a:p>
          <a:endParaRPr lang="es-AR"/>
        </a:p>
      </dgm:t>
    </dgm:pt>
  </dgm:ptLst>
  <dgm:cxnLst>
    <dgm:cxn modelId="{70D20EFE-D4F0-4A9E-A1AA-EFE5678FB12D}" type="presOf" srcId="{3EC7E667-BBF4-4C2A-A0F9-DA6E88E4F3D7}" destId="{6C9E0E86-F3CF-4FFB-B5E2-300CB0B9A30D}" srcOrd="0" destOrd="0" presId="urn:microsoft.com/office/officeart/2005/8/layout/radial5"/>
    <dgm:cxn modelId="{C84DF3B8-F6AA-4E1C-9697-57E16B0D1AFA}" type="presOf" srcId="{006517CF-17FE-4AA0-8710-31BC9BFE62E9}" destId="{B7850B24-1DE2-4BF7-8610-D6855D792F03}" srcOrd="0" destOrd="0" presId="urn:microsoft.com/office/officeart/2005/8/layout/radial5"/>
    <dgm:cxn modelId="{CBFC480B-9963-4DE2-9AC3-DD5E0703EE35}" srcId="{006517CF-17FE-4AA0-8710-31BC9BFE62E9}" destId="{3EC7E667-BBF4-4C2A-A0F9-DA6E88E4F3D7}" srcOrd="0" destOrd="0" parTransId="{7906DF40-AB55-4487-A67C-E04B28041EE6}" sibTransId="{D15E0D13-AF60-4577-905C-2C7CDEAAE0C4}"/>
    <dgm:cxn modelId="{C1101D1E-D17B-43E7-9020-8C272057CD03}" type="presParOf" srcId="{B7850B24-1DE2-4BF7-8610-D6855D792F03}" destId="{6C9E0E86-F3CF-4FFB-B5E2-300CB0B9A30D}" srcOrd="0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C23AC-3AB7-422F-967A-2343C9457056}" type="doc">
      <dgm:prSet loTypeId="urn:microsoft.com/office/officeart/2005/8/layout/cycle2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ADDFDC2D-29C4-4C6F-9572-235B93451522}">
      <dgm:prSet/>
      <dgm:spPr/>
      <dgm:t>
        <a:bodyPr/>
        <a:lstStyle/>
        <a:p>
          <a:pPr rtl="0"/>
          <a:r>
            <a:rPr lang="es-AR" dirty="0" smtClean="0"/>
            <a:t>MÓDULOS PRESENCIALES</a:t>
          </a:r>
          <a:endParaRPr lang="es-AR" dirty="0"/>
        </a:p>
      </dgm:t>
    </dgm:pt>
    <dgm:pt modelId="{FA6854EF-54E2-4396-8F5F-B0F19DAC02AA}" type="parTrans" cxnId="{E5B36E12-9D2C-4263-9B69-69F5963E22BD}">
      <dgm:prSet/>
      <dgm:spPr/>
      <dgm:t>
        <a:bodyPr/>
        <a:lstStyle/>
        <a:p>
          <a:endParaRPr lang="es-AR"/>
        </a:p>
      </dgm:t>
    </dgm:pt>
    <dgm:pt modelId="{E5EE02FB-1616-41C9-9582-3479A47F6247}" type="sibTrans" cxnId="{E5B36E12-9D2C-4263-9B69-69F5963E22BD}">
      <dgm:prSet/>
      <dgm:spPr/>
      <dgm:t>
        <a:bodyPr/>
        <a:lstStyle/>
        <a:p>
          <a:endParaRPr lang="es-AR"/>
        </a:p>
      </dgm:t>
    </dgm:pt>
    <dgm:pt modelId="{90F5A26E-4D4C-4957-8441-58C363D986FD}" type="pres">
      <dgm:prSet presAssocID="{DEFC23AC-3AB7-422F-967A-2343C94570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FC34794-B516-41DF-A7CC-CA367F29F3A0}" type="pres">
      <dgm:prSet presAssocID="{ADDFDC2D-29C4-4C6F-9572-235B93451522}" presName="node" presStyleLbl="node1" presStyleIdx="0" presStyleCnt="1" custScaleX="12820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876A13-A4AB-4C4F-94AF-7929FCCF8F27}" type="presOf" srcId="{ADDFDC2D-29C4-4C6F-9572-235B93451522}" destId="{8FC34794-B516-41DF-A7CC-CA367F29F3A0}" srcOrd="0" destOrd="0" presId="urn:microsoft.com/office/officeart/2005/8/layout/cycle2"/>
    <dgm:cxn modelId="{E5B36E12-9D2C-4263-9B69-69F5963E22BD}" srcId="{DEFC23AC-3AB7-422F-967A-2343C9457056}" destId="{ADDFDC2D-29C4-4C6F-9572-235B93451522}" srcOrd="0" destOrd="0" parTransId="{FA6854EF-54E2-4396-8F5F-B0F19DAC02AA}" sibTransId="{E5EE02FB-1616-41C9-9582-3479A47F6247}"/>
    <dgm:cxn modelId="{AE198FA2-FDD9-430A-9963-9157E6CE2D49}" type="presOf" srcId="{DEFC23AC-3AB7-422F-967A-2343C9457056}" destId="{90F5A26E-4D4C-4957-8441-58C363D986FD}" srcOrd="0" destOrd="0" presId="urn:microsoft.com/office/officeart/2005/8/layout/cycle2"/>
    <dgm:cxn modelId="{3DDB88B2-3DA1-4BEC-A605-96C8AA1517EC}" type="presParOf" srcId="{90F5A26E-4D4C-4957-8441-58C363D986FD}" destId="{8FC34794-B516-41DF-A7CC-CA367F29F3A0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2F28F-D043-4B28-8FF2-10BF9EDDF27D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42CD60BE-E1D7-47BF-BEFF-07A1D064F8C2}">
      <dgm:prSet/>
      <dgm:spPr/>
      <dgm:t>
        <a:bodyPr/>
        <a:lstStyle/>
        <a:p>
          <a:pPr rtl="0"/>
          <a:r>
            <a:rPr lang="es-AR" dirty="0" smtClean="0"/>
            <a:t>GESTIÓN POR PROCESOS</a:t>
          </a:r>
          <a:endParaRPr lang="es-AR" dirty="0"/>
        </a:p>
      </dgm:t>
    </dgm:pt>
    <dgm:pt modelId="{0B1D91E4-B0FA-4FA8-9127-2AF50E4C36F4}" type="parTrans" cxnId="{0471A2CB-C8DC-45D5-B784-8F2F6157157B}">
      <dgm:prSet/>
      <dgm:spPr/>
      <dgm:t>
        <a:bodyPr/>
        <a:lstStyle/>
        <a:p>
          <a:endParaRPr lang="es-AR"/>
        </a:p>
      </dgm:t>
    </dgm:pt>
    <dgm:pt modelId="{557C73CB-6C36-42F7-896B-A1A735688CF8}" type="sibTrans" cxnId="{0471A2CB-C8DC-45D5-B784-8F2F6157157B}">
      <dgm:prSet/>
      <dgm:spPr/>
      <dgm:t>
        <a:bodyPr/>
        <a:lstStyle/>
        <a:p>
          <a:endParaRPr lang="es-AR"/>
        </a:p>
      </dgm:t>
    </dgm:pt>
    <dgm:pt modelId="{F0F43C59-9058-4BE5-AF6B-343963F76DC9}">
      <dgm:prSet/>
      <dgm:spPr/>
      <dgm:t>
        <a:bodyPr/>
        <a:lstStyle/>
        <a:p>
          <a:pPr rtl="0"/>
          <a:r>
            <a:rPr lang="es-AR" dirty="0" smtClean="0"/>
            <a:t>COMUNICACIÓN</a:t>
          </a:r>
          <a:endParaRPr lang="es-AR" dirty="0"/>
        </a:p>
      </dgm:t>
    </dgm:pt>
    <dgm:pt modelId="{7CA031E3-C999-4888-855B-5EDE38C46E57}" type="sibTrans" cxnId="{DF572152-B07F-4C5C-8A40-5A8F6C379880}">
      <dgm:prSet/>
      <dgm:spPr/>
      <dgm:t>
        <a:bodyPr/>
        <a:lstStyle/>
        <a:p>
          <a:endParaRPr lang="es-AR"/>
        </a:p>
      </dgm:t>
    </dgm:pt>
    <dgm:pt modelId="{4C04542C-647C-4B19-9DBE-57C8306A8354}" type="parTrans" cxnId="{DF572152-B07F-4C5C-8A40-5A8F6C379880}">
      <dgm:prSet/>
      <dgm:spPr/>
      <dgm:t>
        <a:bodyPr/>
        <a:lstStyle/>
        <a:p>
          <a:endParaRPr lang="es-AR"/>
        </a:p>
      </dgm:t>
    </dgm:pt>
    <dgm:pt modelId="{2504E3BB-AFF3-4F06-B0E3-2B86A75CF6BB}">
      <dgm:prSet/>
      <dgm:spPr/>
      <dgm:t>
        <a:bodyPr/>
        <a:lstStyle/>
        <a:p>
          <a:pPr rtl="0"/>
          <a:r>
            <a:rPr lang="es-AR" dirty="0" smtClean="0"/>
            <a:t>RRHH</a:t>
          </a:r>
          <a:endParaRPr lang="es-AR" dirty="0"/>
        </a:p>
      </dgm:t>
    </dgm:pt>
    <dgm:pt modelId="{3F14EBB8-1963-4B28-B970-80170B3FCA4B}" type="sibTrans" cxnId="{996CF63A-4A0A-4C56-BCE8-7034F7D550FC}">
      <dgm:prSet/>
      <dgm:spPr/>
      <dgm:t>
        <a:bodyPr/>
        <a:lstStyle/>
        <a:p>
          <a:endParaRPr lang="es-AR"/>
        </a:p>
      </dgm:t>
    </dgm:pt>
    <dgm:pt modelId="{C1488156-C854-4644-B961-5D30B4DA7429}" type="parTrans" cxnId="{996CF63A-4A0A-4C56-BCE8-7034F7D550FC}">
      <dgm:prSet/>
      <dgm:spPr/>
      <dgm:t>
        <a:bodyPr/>
        <a:lstStyle/>
        <a:p>
          <a:endParaRPr lang="es-AR"/>
        </a:p>
      </dgm:t>
    </dgm:pt>
    <dgm:pt modelId="{DACC4B56-48D8-4201-AC9C-A4CA9A677BF1}">
      <dgm:prSet/>
      <dgm:spPr/>
      <dgm:t>
        <a:bodyPr/>
        <a:lstStyle/>
        <a:p>
          <a:pPr rtl="0"/>
          <a:r>
            <a:rPr lang="es-AR" dirty="0" smtClean="0"/>
            <a:t>GESTIÓN DE PERSONAS</a:t>
          </a:r>
          <a:endParaRPr lang="es-AR" dirty="0"/>
        </a:p>
      </dgm:t>
    </dgm:pt>
    <dgm:pt modelId="{BE113A3E-5998-43B9-8A01-D7BB4DCA541B}" type="sibTrans" cxnId="{C3FA3905-B96C-4F2A-B9E3-EC2B3A7E9847}">
      <dgm:prSet/>
      <dgm:spPr/>
      <dgm:t>
        <a:bodyPr/>
        <a:lstStyle/>
        <a:p>
          <a:endParaRPr lang="es-AR"/>
        </a:p>
      </dgm:t>
    </dgm:pt>
    <dgm:pt modelId="{C26EF367-6E3E-4189-B810-C1A59EAE0EFB}" type="parTrans" cxnId="{C3FA3905-B96C-4F2A-B9E3-EC2B3A7E9847}">
      <dgm:prSet/>
      <dgm:spPr/>
      <dgm:t>
        <a:bodyPr/>
        <a:lstStyle/>
        <a:p>
          <a:endParaRPr lang="es-AR"/>
        </a:p>
      </dgm:t>
    </dgm:pt>
    <dgm:pt modelId="{B1802005-490F-42AD-BD64-FD90682E687C}">
      <dgm:prSet/>
      <dgm:spPr/>
      <dgm:t>
        <a:bodyPr/>
        <a:lstStyle/>
        <a:p>
          <a:pPr rtl="0"/>
          <a:r>
            <a:rPr lang="es-AR" dirty="0" smtClean="0"/>
            <a:t>INFORMÁTICA</a:t>
          </a:r>
          <a:endParaRPr lang="es-AR" dirty="0"/>
        </a:p>
      </dgm:t>
    </dgm:pt>
    <dgm:pt modelId="{5773873C-83B6-4E3B-94B5-1631BC50B379}" type="parTrans" cxnId="{40A796B1-6019-4A1C-B995-19A47E0E5A69}">
      <dgm:prSet/>
      <dgm:spPr/>
      <dgm:t>
        <a:bodyPr/>
        <a:lstStyle/>
        <a:p>
          <a:endParaRPr lang="es-AR"/>
        </a:p>
      </dgm:t>
    </dgm:pt>
    <dgm:pt modelId="{075913AE-1A20-4E7D-8DF9-18207EFC0744}" type="sibTrans" cxnId="{40A796B1-6019-4A1C-B995-19A47E0E5A69}">
      <dgm:prSet/>
      <dgm:spPr/>
      <dgm:t>
        <a:bodyPr/>
        <a:lstStyle/>
        <a:p>
          <a:endParaRPr lang="es-AR"/>
        </a:p>
      </dgm:t>
    </dgm:pt>
    <dgm:pt modelId="{2FB9DD2E-6D1F-4037-8C86-B002B3A61FA1}" type="pres">
      <dgm:prSet presAssocID="{6332F28F-D043-4B28-8FF2-10BF9EDDF27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2470E2E-CFB1-4449-ACF7-14D5DD3C376F}" type="pres">
      <dgm:prSet presAssocID="{42CD60BE-E1D7-47BF-BEFF-07A1D064F8C2}" presName="composite" presStyleCnt="0"/>
      <dgm:spPr/>
    </dgm:pt>
    <dgm:pt modelId="{4E8CAF41-2866-4387-9E05-493A18E9AA80}" type="pres">
      <dgm:prSet presAssocID="{42CD60BE-E1D7-47BF-BEFF-07A1D064F8C2}" presName="imgShp" presStyleLbl="fgImgPlace1" presStyleIdx="0" presStyleCnt="5" custScaleX="1317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C84C60D-BE6B-4916-86C8-79ABF2EC18A3}" type="pres">
      <dgm:prSet presAssocID="{42CD60BE-E1D7-47BF-BEFF-07A1D064F8C2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371EB9-31DB-45E5-83E9-7204F373D3F9}" type="pres">
      <dgm:prSet presAssocID="{557C73CB-6C36-42F7-896B-A1A735688CF8}" presName="spacing" presStyleCnt="0"/>
      <dgm:spPr/>
    </dgm:pt>
    <dgm:pt modelId="{7D49C345-523F-45D3-A435-90D974D8D982}" type="pres">
      <dgm:prSet presAssocID="{DACC4B56-48D8-4201-AC9C-A4CA9A677BF1}" presName="composite" presStyleCnt="0"/>
      <dgm:spPr/>
    </dgm:pt>
    <dgm:pt modelId="{757B80CA-1E8C-4325-9D21-0907BC0D9EFC}" type="pres">
      <dgm:prSet presAssocID="{DACC4B56-48D8-4201-AC9C-A4CA9A677BF1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F1AF09D-E8D3-4C62-9DE4-67A1CC88BB9E}" type="pres">
      <dgm:prSet presAssocID="{DACC4B56-48D8-4201-AC9C-A4CA9A677BF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21A07D-A1BC-4FFF-AE59-D85A940AFDA2}" type="pres">
      <dgm:prSet presAssocID="{BE113A3E-5998-43B9-8A01-D7BB4DCA541B}" presName="spacing" presStyleCnt="0"/>
      <dgm:spPr/>
    </dgm:pt>
    <dgm:pt modelId="{863D6465-0711-423F-89DA-708589858273}" type="pres">
      <dgm:prSet presAssocID="{2504E3BB-AFF3-4F06-B0E3-2B86A75CF6BB}" presName="composite" presStyleCnt="0"/>
      <dgm:spPr/>
    </dgm:pt>
    <dgm:pt modelId="{2FD44122-3E62-41FE-ABA5-FDCCE212FA2E}" type="pres">
      <dgm:prSet presAssocID="{2504E3BB-AFF3-4F06-B0E3-2B86A75CF6BB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150FD99-3CB2-43F8-A7B4-8F1FF217E4D0}" type="pres">
      <dgm:prSet presAssocID="{2504E3BB-AFF3-4F06-B0E3-2B86A75CF6B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24BE01-899C-4B66-81F7-05502D7A9485}" type="pres">
      <dgm:prSet presAssocID="{3F14EBB8-1963-4B28-B970-80170B3FCA4B}" presName="spacing" presStyleCnt="0"/>
      <dgm:spPr/>
    </dgm:pt>
    <dgm:pt modelId="{7A71BC4D-A647-48A3-A6D0-5D96D5A2672B}" type="pres">
      <dgm:prSet presAssocID="{F0F43C59-9058-4BE5-AF6B-343963F76DC9}" presName="composite" presStyleCnt="0"/>
      <dgm:spPr/>
    </dgm:pt>
    <dgm:pt modelId="{C31872D4-C058-4FAA-AAC7-CE4D11A46783}" type="pres">
      <dgm:prSet presAssocID="{F0F43C59-9058-4BE5-AF6B-343963F76DC9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B526171-D570-4A4E-811E-7ACC33B8AFB4}" type="pres">
      <dgm:prSet presAssocID="{F0F43C59-9058-4BE5-AF6B-343963F76DC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333897-04E6-4C44-A5A9-FC98170C763C}" type="pres">
      <dgm:prSet presAssocID="{7CA031E3-C999-4888-855B-5EDE38C46E57}" presName="spacing" presStyleCnt="0"/>
      <dgm:spPr/>
    </dgm:pt>
    <dgm:pt modelId="{91224B04-FF3A-4105-A27E-5269F8346AAD}" type="pres">
      <dgm:prSet presAssocID="{B1802005-490F-42AD-BD64-FD90682E687C}" presName="composite" presStyleCnt="0"/>
      <dgm:spPr/>
    </dgm:pt>
    <dgm:pt modelId="{EB63D0B1-090B-4FBE-A4FE-ED222B723529}" type="pres">
      <dgm:prSet presAssocID="{B1802005-490F-42AD-BD64-FD90682E687C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19B88D2-A01C-4BF3-9404-B95C52D7755C}" type="pres">
      <dgm:prSet presAssocID="{B1802005-490F-42AD-BD64-FD90682E687C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D3A69FA-A11A-4033-AD63-902AB4C90362}" type="presOf" srcId="{6332F28F-D043-4B28-8FF2-10BF9EDDF27D}" destId="{2FB9DD2E-6D1F-4037-8C86-B002B3A61FA1}" srcOrd="0" destOrd="0" presId="urn:microsoft.com/office/officeart/2005/8/layout/vList3"/>
    <dgm:cxn modelId="{8EADE083-72D2-4DA5-8B9D-92C768640787}" type="presOf" srcId="{42CD60BE-E1D7-47BF-BEFF-07A1D064F8C2}" destId="{BC84C60D-BE6B-4916-86C8-79ABF2EC18A3}" srcOrd="0" destOrd="0" presId="urn:microsoft.com/office/officeart/2005/8/layout/vList3"/>
    <dgm:cxn modelId="{40A796B1-6019-4A1C-B995-19A47E0E5A69}" srcId="{6332F28F-D043-4B28-8FF2-10BF9EDDF27D}" destId="{B1802005-490F-42AD-BD64-FD90682E687C}" srcOrd="4" destOrd="0" parTransId="{5773873C-83B6-4E3B-94B5-1631BC50B379}" sibTransId="{075913AE-1A20-4E7D-8DF9-18207EFC0744}"/>
    <dgm:cxn modelId="{2DF76E63-1128-41B0-9AB1-86D60E440663}" type="presOf" srcId="{F0F43C59-9058-4BE5-AF6B-343963F76DC9}" destId="{EB526171-D570-4A4E-811E-7ACC33B8AFB4}" srcOrd="0" destOrd="0" presId="urn:microsoft.com/office/officeart/2005/8/layout/vList3"/>
    <dgm:cxn modelId="{CF1D50FF-63BA-495E-9F3C-C82BC95FCC13}" type="presOf" srcId="{DACC4B56-48D8-4201-AC9C-A4CA9A677BF1}" destId="{EF1AF09D-E8D3-4C62-9DE4-67A1CC88BB9E}" srcOrd="0" destOrd="0" presId="urn:microsoft.com/office/officeart/2005/8/layout/vList3"/>
    <dgm:cxn modelId="{DF572152-B07F-4C5C-8A40-5A8F6C379880}" srcId="{6332F28F-D043-4B28-8FF2-10BF9EDDF27D}" destId="{F0F43C59-9058-4BE5-AF6B-343963F76DC9}" srcOrd="3" destOrd="0" parTransId="{4C04542C-647C-4B19-9DBE-57C8306A8354}" sibTransId="{7CA031E3-C999-4888-855B-5EDE38C46E57}"/>
    <dgm:cxn modelId="{CAAFF316-C742-44F5-9FD5-9FEA710AB1E4}" type="presOf" srcId="{B1802005-490F-42AD-BD64-FD90682E687C}" destId="{919B88D2-A01C-4BF3-9404-B95C52D7755C}" srcOrd="0" destOrd="0" presId="urn:microsoft.com/office/officeart/2005/8/layout/vList3"/>
    <dgm:cxn modelId="{996CF63A-4A0A-4C56-BCE8-7034F7D550FC}" srcId="{6332F28F-D043-4B28-8FF2-10BF9EDDF27D}" destId="{2504E3BB-AFF3-4F06-B0E3-2B86A75CF6BB}" srcOrd="2" destOrd="0" parTransId="{C1488156-C854-4644-B961-5D30B4DA7429}" sibTransId="{3F14EBB8-1963-4B28-B970-80170B3FCA4B}"/>
    <dgm:cxn modelId="{0471A2CB-C8DC-45D5-B784-8F2F6157157B}" srcId="{6332F28F-D043-4B28-8FF2-10BF9EDDF27D}" destId="{42CD60BE-E1D7-47BF-BEFF-07A1D064F8C2}" srcOrd="0" destOrd="0" parTransId="{0B1D91E4-B0FA-4FA8-9127-2AF50E4C36F4}" sibTransId="{557C73CB-6C36-42F7-896B-A1A735688CF8}"/>
    <dgm:cxn modelId="{C3FA3905-B96C-4F2A-B9E3-EC2B3A7E9847}" srcId="{6332F28F-D043-4B28-8FF2-10BF9EDDF27D}" destId="{DACC4B56-48D8-4201-AC9C-A4CA9A677BF1}" srcOrd="1" destOrd="0" parTransId="{C26EF367-6E3E-4189-B810-C1A59EAE0EFB}" sibTransId="{BE113A3E-5998-43B9-8A01-D7BB4DCA541B}"/>
    <dgm:cxn modelId="{A27F777A-20FE-4CEA-A27D-7C0E97DCB542}" type="presOf" srcId="{2504E3BB-AFF3-4F06-B0E3-2B86A75CF6BB}" destId="{5150FD99-3CB2-43F8-A7B4-8F1FF217E4D0}" srcOrd="0" destOrd="0" presId="urn:microsoft.com/office/officeart/2005/8/layout/vList3"/>
    <dgm:cxn modelId="{643C3EE4-A5D8-467C-B84A-8EE7D102C09F}" type="presParOf" srcId="{2FB9DD2E-6D1F-4037-8C86-B002B3A61FA1}" destId="{B2470E2E-CFB1-4449-ACF7-14D5DD3C376F}" srcOrd="0" destOrd="0" presId="urn:microsoft.com/office/officeart/2005/8/layout/vList3"/>
    <dgm:cxn modelId="{305666DD-DB89-4A40-AC77-A533CDB56932}" type="presParOf" srcId="{B2470E2E-CFB1-4449-ACF7-14D5DD3C376F}" destId="{4E8CAF41-2866-4387-9E05-493A18E9AA80}" srcOrd="0" destOrd="0" presId="urn:microsoft.com/office/officeart/2005/8/layout/vList3"/>
    <dgm:cxn modelId="{43E74DE9-5172-4770-A4E1-0D8F7C35248A}" type="presParOf" srcId="{B2470E2E-CFB1-4449-ACF7-14D5DD3C376F}" destId="{BC84C60D-BE6B-4916-86C8-79ABF2EC18A3}" srcOrd="1" destOrd="0" presId="urn:microsoft.com/office/officeart/2005/8/layout/vList3"/>
    <dgm:cxn modelId="{6A909A63-FEE4-40B3-9FB2-035BE00A07A1}" type="presParOf" srcId="{2FB9DD2E-6D1F-4037-8C86-B002B3A61FA1}" destId="{17371EB9-31DB-45E5-83E9-7204F373D3F9}" srcOrd="1" destOrd="0" presId="urn:microsoft.com/office/officeart/2005/8/layout/vList3"/>
    <dgm:cxn modelId="{F20AADE1-CD68-4546-9AC6-D1D44C86ED8A}" type="presParOf" srcId="{2FB9DD2E-6D1F-4037-8C86-B002B3A61FA1}" destId="{7D49C345-523F-45D3-A435-90D974D8D982}" srcOrd="2" destOrd="0" presId="urn:microsoft.com/office/officeart/2005/8/layout/vList3"/>
    <dgm:cxn modelId="{7151A96F-C70A-4FA0-BE45-B8EDE20A2B1D}" type="presParOf" srcId="{7D49C345-523F-45D3-A435-90D974D8D982}" destId="{757B80CA-1E8C-4325-9D21-0907BC0D9EFC}" srcOrd="0" destOrd="0" presId="urn:microsoft.com/office/officeart/2005/8/layout/vList3"/>
    <dgm:cxn modelId="{B0FB23D8-3817-4529-991E-D65AF83ECC5A}" type="presParOf" srcId="{7D49C345-523F-45D3-A435-90D974D8D982}" destId="{EF1AF09D-E8D3-4C62-9DE4-67A1CC88BB9E}" srcOrd="1" destOrd="0" presId="urn:microsoft.com/office/officeart/2005/8/layout/vList3"/>
    <dgm:cxn modelId="{5901C692-D28F-4E03-B54E-821AA40FBD92}" type="presParOf" srcId="{2FB9DD2E-6D1F-4037-8C86-B002B3A61FA1}" destId="{F721A07D-A1BC-4FFF-AE59-D85A940AFDA2}" srcOrd="3" destOrd="0" presId="urn:microsoft.com/office/officeart/2005/8/layout/vList3"/>
    <dgm:cxn modelId="{982EC939-CB85-434E-8FC5-CBB261FA9F90}" type="presParOf" srcId="{2FB9DD2E-6D1F-4037-8C86-B002B3A61FA1}" destId="{863D6465-0711-423F-89DA-708589858273}" srcOrd="4" destOrd="0" presId="urn:microsoft.com/office/officeart/2005/8/layout/vList3"/>
    <dgm:cxn modelId="{6E29480B-FD82-4FD1-89F3-32CB077139B4}" type="presParOf" srcId="{863D6465-0711-423F-89DA-708589858273}" destId="{2FD44122-3E62-41FE-ABA5-FDCCE212FA2E}" srcOrd="0" destOrd="0" presId="urn:microsoft.com/office/officeart/2005/8/layout/vList3"/>
    <dgm:cxn modelId="{6FA665A4-6DD4-4BF4-B5EA-F85C4A3D4D32}" type="presParOf" srcId="{863D6465-0711-423F-89DA-708589858273}" destId="{5150FD99-3CB2-43F8-A7B4-8F1FF217E4D0}" srcOrd="1" destOrd="0" presId="urn:microsoft.com/office/officeart/2005/8/layout/vList3"/>
    <dgm:cxn modelId="{29894858-5BA3-4CC0-8676-88494C729DE7}" type="presParOf" srcId="{2FB9DD2E-6D1F-4037-8C86-B002B3A61FA1}" destId="{6124BE01-899C-4B66-81F7-05502D7A9485}" srcOrd="5" destOrd="0" presId="urn:microsoft.com/office/officeart/2005/8/layout/vList3"/>
    <dgm:cxn modelId="{8056A93F-BF79-4F8D-A0C9-7526649EE7BD}" type="presParOf" srcId="{2FB9DD2E-6D1F-4037-8C86-B002B3A61FA1}" destId="{7A71BC4D-A647-48A3-A6D0-5D96D5A2672B}" srcOrd="6" destOrd="0" presId="urn:microsoft.com/office/officeart/2005/8/layout/vList3"/>
    <dgm:cxn modelId="{23C18463-A0BD-4740-A718-E5EC695F154F}" type="presParOf" srcId="{7A71BC4D-A647-48A3-A6D0-5D96D5A2672B}" destId="{C31872D4-C058-4FAA-AAC7-CE4D11A46783}" srcOrd="0" destOrd="0" presId="urn:microsoft.com/office/officeart/2005/8/layout/vList3"/>
    <dgm:cxn modelId="{36B94441-160E-402C-9E6F-623293BADF57}" type="presParOf" srcId="{7A71BC4D-A647-48A3-A6D0-5D96D5A2672B}" destId="{EB526171-D570-4A4E-811E-7ACC33B8AFB4}" srcOrd="1" destOrd="0" presId="urn:microsoft.com/office/officeart/2005/8/layout/vList3"/>
    <dgm:cxn modelId="{1941A62A-CF1C-4448-A1C2-DA5AB633D9D0}" type="presParOf" srcId="{2FB9DD2E-6D1F-4037-8C86-B002B3A61FA1}" destId="{F3333897-04E6-4C44-A5A9-FC98170C763C}" srcOrd="7" destOrd="0" presId="urn:microsoft.com/office/officeart/2005/8/layout/vList3"/>
    <dgm:cxn modelId="{5F2761E8-9063-428A-B161-2C29E995175F}" type="presParOf" srcId="{2FB9DD2E-6D1F-4037-8C86-B002B3A61FA1}" destId="{91224B04-FF3A-4105-A27E-5269F8346AAD}" srcOrd="8" destOrd="0" presId="urn:microsoft.com/office/officeart/2005/8/layout/vList3"/>
    <dgm:cxn modelId="{340BFF9F-1A2B-4E91-AC54-867ACE8AB75D}" type="presParOf" srcId="{91224B04-FF3A-4105-A27E-5269F8346AAD}" destId="{EB63D0B1-090B-4FBE-A4FE-ED222B723529}" srcOrd="0" destOrd="0" presId="urn:microsoft.com/office/officeart/2005/8/layout/vList3"/>
    <dgm:cxn modelId="{69F49C75-73F1-4BD9-AD76-81A304109A3C}" type="presParOf" srcId="{91224B04-FF3A-4105-A27E-5269F8346AAD}" destId="{919B88D2-A01C-4BF3-9404-B95C52D7755C}" srcOrd="1" destOrd="0" presId="urn:microsoft.com/office/officeart/2005/8/layout/v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D48A3E-C0CC-49A5-A70B-DA69FB5C7E2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A6E8BE97-080F-4A2C-BD2F-A13BDA9944B5}">
      <dgm:prSet/>
      <dgm:spPr/>
      <dgm:t>
        <a:bodyPr/>
        <a:lstStyle/>
        <a:p>
          <a:pPr rtl="0"/>
          <a:r>
            <a:rPr lang="es-AR" dirty="0" smtClean="0"/>
            <a:t>GESTIÓN POR PROCESOS</a:t>
          </a:r>
          <a:endParaRPr lang="es-AR" dirty="0"/>
        </a:p>
      </dgm:t>
    </dgm:pt>
    <dgm:pt modelId="{E6B9F013-C8CB-4CD4-9187-0A3E933F2774}" type="parTrans" cxnId="{84025AF3-5B62-4C78-A75D-5BF79A287E90}">
      <dgm:prSet/>
      <dgm:spPr/>
      <dgm:t>
        <a:bodyPr/>
        <a:lstStyle/>
        <a:p>
          <a:endParaRPr lang="es-AR"/>
        </a:p>
      </dgm:t>
    </dgm:pt>
    <dgm:pt modelId="{A5863E79-2049-4E37-BD87-3EB6CF75168B}" type="sibTrans" cxnId="{84025AF3-5B62-4C78-A75D-5BF79A287E90}">
      <dgm:prSet/>
      <dgm:spPr/>
      <dgm:t>
        <a:bodyPr/>
        <a:lstStyle/>
        <a:p>
          <a:endParaRPr lang="es-AR"/>
        </a:p>
      </dgm:t>
    </dgm:pt>
    <dgm:pt modelId="{1D50EE53-DAEF-469E-95FA-C3A62D1D734D}">
      <dgm:prSet custT="1"/>
      <dgm:spPr/>
      <dgm:t>
        <a:bodyPr/>
        <a:lstStyle/>
        <a:p>
          <a:pPr rtl="0"/>
          <a:r>
            <a:rPr lang="es-AR" sz="4000" dirty="0" smtClean="0"/>
            <a:t>Lic. Víctor Fábrega</a:t>
          </a:r>
          <a:endParaRPr lang="es-AR" sz="4000" dirty="0"/>
        </a:p>
      </dgm:t>
    </dgm:pt>
    <dgm:pt modelId="{0EFAF964-22C8-4295-A8EA-A969B0F8AA10}" type="parTrans" cxnId="{0256D81F-F0D0-45E4-B730-A34A01661BE3}">
      <dgm:prSet/>
      <dgm:spPr/>
    </dgm:pt>
    <dgm:pt modelId="{F882ACD5-47A8-48FA-BBC7-D9070FCAA94A}" type="sibTrans" cxnId="{0256D81F-F0D0-45E4-B730-A34A01661BE3}">
      <dgm:prSet/>
      <dgm:spPr/>
    </dgm:pt>
    <dgm:pt modelId="{89DA02BF-FDC8-4A92-A6B1-330868EF4676}">
      <dgm:prSet custT="1"/>
      <dgm:spPr/>
      <dgm:t>
        <a:bodyPr/>
        <a:lstStyle/>
        <a:p>
          <a:pPr rtl="0"/>
          <a:r>
            <a:rPr lang="es-AR" sz="4000" dirty="0" err="1" smtClean="0"/>
            <a:t>Téc</a:t>
          </a:r>
          <a:r>
            <a:rPr lang="es-AR" sz="4000" dirty="0" smtClean="0"/>
            <a:t>. </a:t>
          </a:r>
          <a:r>
            <a:rPr lang="es-AR" sz="4000" dirty="0" err="1" smtClean="0"/>
            <a:t>Analía</a:t>
          </a:r>
          <a:r>
            <a:rPr lang="es-AR" sz="4000" dirty="0" smtClean="0"/>
            <a:t> Herrera</a:t>
          </a:r>
          <a:endParaRPr lang="es-AR" sz="4000" dirty="0"/>
        </a:p>
      </dgm:t>
    </dgm:pt>
    <dgm:pt modelId="{25E0BEDB-DA01-4E2C-857A-86638A80237A}" type="parTrans" cxnId="{F3B39A68-5839-4FB1-B8D5-D32CBECF262A}">
      <dgm:prSet/>
      <dgm:spPr/>
    </dgm:pt>
    <dgm:pt modelId="{4BD9F165-055F-4ACF-8C0D-7D0EFF258EF0}" type="sibTrans" cxnId="{F3B39A68-5839-4FB1-B8D5-D32CBECF262A}">
      <dgm:prSet/>
      <dgm:spPr/>
    </dgm:pt>
    <dgm:pt modelId="{E3D1B955-D482-4703-BB54-2440E6C50D2B}" type="pres">
      <dgm:prSet presAssocID="{FED48A3E-C0CC-49A5-A70B-DA69FB5C7E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9D4F036-A43C-4526-8B25-F86CDDCEEB3F}" type="pres">
      <dgm:prSet presAssocID="{A6E8BE97-080F-4A2C-BD2F-A13BDA9944B5}" presName="linNode" presStyleCnt="0"/>
      <dgm:spPr/>
    </dgm:pt>
    <dgm:pt modelId="{1620234F-1304-4915-99F0-F7146D0AD1CA}" type="pres">
      <dgm:prSet presAssocID="{A6E8BE97-080F-4A2C-BD2F-A13BDA9944B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BB68C66-ADBB-46D5-8A4E-EABAE6B3FF0C}" type="pres">
      <dgm:prSet presAssocID="{A6E8BE97-080F-4A2C-BD2F-A13BDA9944B5}" presName="descendantText" presStyleLbl="alignAccFollowNode1" presStyleIdx="0" presStyleCnt="1" custScaleX="1306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DDBFAF8-2490-4DF3-88B8-F33267493775}" type="presOf" srcId="{89DA02BF-FDC8-4A92-A6B1-330868EF4676}" destId="{FBB68C66-ADBB-46D5-8A4E-EABAE6B3FF0C}" srcOrd="0" destOrd="1" presId="urn:microsoft.com/office/officeart/2005/8/layout/vList5"/>
    <dgm:cxn modelId="{84025AF3-5B62-4C78-A75D-5BF79A287E90}" srcId="{FED48A3E-C0CC-49A5-A70B-DA69FB5C7E2E}" destId="{A6E8BE97-080F-4A2C-BD2F-A13BDA9944B5}" srcOrd="0" destOrd="0" parTransId="{E6B9F013-C8CB-4CD4-9187-0A3E933F2774}" sibTransId="{A5863E79-2049-4E37-BD87-3EB6CF75168B}"/>
    <dgm:cxn modelId="{8CF269EE-48E5-4422-8463-D49FC0F8F260}" type="presOf" srcId="{FED48A3E-C0CC-49A5-A70B-DA69FB5C7E2E}" destId="{E3D1B955-D482-4703-BB54-2440E6C50D2B}" srcOrd="0" destOrd="0" presId="urn:microsoft.com/office/officeart/2005/8/layout/vList5"/>
    <dgm:cxn modelId="{0256D81F-F0D0-45E4-B730-A34A01661BE3}" srcId="{A6E8BE97-080F-4A2C-BD2F-A13BDA9944B5}" destId="{1D50EE53-DAEF-469E-95FA-C3A62D1D734D}" srcOrd="0" destOrd="0" parTransId="{0EFAF964-22C8-4295-A8EA-A969B0F8AA10}" sibTransId="{F882ACD5-47A8-48FA-BBC7-D9070FCAA94A}"/>
    <dgm:cxn modelId="{F4D2A5AD-F92C-45A4-81DC-FDEA4286FAF8}" type="presOf" srcId="{A6E8BE97-080F-4A2C-BD2F-A13BDA9944B5}" destId="{1620234F-1304-4915-99F0-F7146D0AD1CA}" srcOrd="0" destOrd="0" presId="urn:microsoft.com/office/officeart/2005/8/layout/vList5"/>
    <dgm:cxn modelId="{6BA2103F-70BC-4399-AA3B-F2863D7D0D76}" type="presOf" srcId="{1D50EE53-DAEF-469E-95FA-C3A62D1D734D}" destId="{FBB68C66-ADBB-46D5-8A4E-EABAE6B3FF0C}" srcOrd="0" destOrd="0" presId="urn:microsoft.com/office/officeart/2005/8/layout/vList5"/>
    <dgm:cxn modelId="{F3B39A68-5839-4FB1-B8D5-D32CBECF262A}" srcId="{A6E8BE97-080F-4A2C-BD2F-A13BDA9944B5}" destId="{89DA02BF-FDC8-4A92-A6B1-330868EF4676}" srcOrd="1" destOrd="0" parTransId="{25E0BEDB-DA01-4E2C-857A-86638A80237A}" sibTransId="{4BD9F165-055F-4ACF-8C0D-7D0EFF258EF0}"/>
    <dgm:cxn modelId="{9A900910-92D1-4C45-8D9D-DB94CE6BBA78}" type="presParOf" srcId="{E3D1B955-D482-4703-BB54-2440E6C50D2B}" destId="{39D4F036-A43C-4526-8B25-F86CDDCEEB3F}" srcOrd="0" destOrd="0" presId="urn:microsoft.com/office/officeart/2005/8/layout/vList5"/>
    <dgm:cxn modelId="{077AE5C7-1362-4BD3-8535-08E27B5FFD00}" type="presParOf" srcId="{39D4F036-A43C-4526-8B25-F86CDDCEEB3F}" destId="{1620234F-1304-4915-99F0-F7146D0AD1CA}" srcOrd="0" destOrd="0" presId="urn:microsoft.com/office/officeart/2005/8/layout/vList5"/>
    <dgm:cxn modelId="{91C0147B-C78F-43E1-8D03-C2E702DAD81C}" type="presParOf" srcId="{39D4F036-A43C-4526-8B25-F86CDDCEEB3F}" destId="{FBB68C66-ADBB-46D5-8A4E-EABAE6B3FF0C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3F5B95-A038-4954-BF19-2FEFF3C49B37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5241F62A-9FF1-4ADD-A709-847AC40256FC}">
      <dgm:prSet/>
      <dgm:spPr/>
      <dgm:t>
        <a:bodyPr/>
        <a:lstStyle/>
        <a:p>
          <a:pPr rtl="0"/>
          <a:r>
            <a:rPr lang="es-AR" dirty="0" smtClean="0"/>
            <a:t>GESTIÓN DE PERSONAS</a:t>
          </a:r>
          <a:endParaRPr lang="es-AR" dirty="0"/>
        </a:p>
      </dgm:t>
    </dgm:pt>
    <dgm:pt modelId="{EFC47979-1883-4E8B-A172-75D125EE6084}" type="parTrans" cxnId="{362FA4D1-3A44-4067-99AA-4D12B5F64547}">
      <dgm:prSet/>
      <dgm:spPr/>
      <dgm:t>
        <a:bodyPr/>
        <a:lstStyle/>
        <a:p>
          <a:endParaRPr lang="es-AR"/>
        </a:p>
      </dgm:t>
    </dgm:pt>
    <dgm:pt modelId="{C5555DBB-EE96-4EDC-8534-55E06CA0EBA3}" type="sibTrans" cxnId="{362FA4D1-3A44-4067-99AA-4D12B5F64547}">
      <dgm:prSet/>
      <dgm:spPr/>
      <dgm:t>
        <a:bodyPr/>
        <a:lstStyle/>
        <a:p>
          <a:endParaRPr lang="es-AR"/>
        </a:p>
      </dgm:t>
    </dgm:pt>
    <dgm:pt modelId="{21F9CC87-2E15-4C24-832B-17EAA85882E0}">
      <dgm:prSet custT="1"/>
      <dgm:spPr/>
      <dgm:t>
        <a:bodyPr/>
        <a:lstStyle/>
        <a:p>
          <a:pPr rtl="0"/>
          <a:r>
            <a:rPr lang="es-AR" sz="4000" dirty="0" smtClean="0"/>
            <a:t>Lic. Lidia </a:t>
          </a:r>
          <a:r>
            <a:rPr lang="es-AR" sz="4000" dirty="0" err="1" smtClean="0"/>
            <a:t>Genco</a:t>
          </a:r>
          <a:endParaRPr lang="es-AR" sz="4000" dirty="0"/>
        </a:p>
      </dgm:t>
    </dgm:pt>
    <dgm:pt modelId="{CE6D707A-C088-4F1D-9D4F-06F95BA73CAA}" type="parTrans" cxnId="{59BDDAF4-49CC-486A-90D7-81F3EF906056}">
      <dgm:prSet/>
      <dgm:spPr/>
      <dgm:t>
        <a:bodyPr/>
        <a:lstStyle/>
        <a:p>
          <a:endParaRPr lang="es-AR"/>
        </a:p>
      </dgm:t>
    </dgm:pt>
    <dgm:pt modelId="{FBED09ED-ED0D-4222-931B-7A7A6B9D13E3}" type="sibTrans" cxnId="{59BDDAF4-49CC-486A-90D7-81F3EF906056}">
      <dgm:prSet/>
      <dgm:spPr/>
      <dgm:t>
        <a:bodyPr/>
        <a:lstStyle/>
        <a:p>
          <a:endParaRPr lang="es-AR"/>
        </a:p>
      </dgm:t>
    </dgm:pt>
    <dgm:pt modelId="{3DB0DCC0-EDC8-4EEB-9CB7-254A94BED395}" type="pres">
      <dgm:prSet presAssocID="{CD3F5B95-A038-4954-BF19-2FEFF3C49B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4A2892D-C826-4614-9F19-63CD8FDC6150}" type="pres">
      <dgm:prSet presAssocID="{5241F62A-9FF1-4ADD-A709-847AC40256FC}" presName="linNode" presStyleCnt="0"/>
      <dgm:spPr/>
    </dgm:pt>
    <dgm:pt modelId="{AA5EE610-6187-42F8-89A8-85295B03299A}" type="pres">
      <dgm:prSet presAssocID="{5241F62A-9FF1-4ADD-A709-847AC40256F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E649C4-F4DA-4571-976D-398841F8623E}" type="pres">
      <dgm:prSet presAssocID="{5241F62A-9FF1-4ADD-A709-847AC40256F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62FA4D1-3A44-4067-99AA-4D12B5F64547}" srcId="{CD3F5B95-A038-4954-BF19-2FEFF3C49B37}" destId="{5241F62A-9FF1-4ADD-A709-847AC40256FC}" srcOrd="0" destOrd="0" parTransId="{EFC47979-1883-4E8B-A172-75D125EE6084}" sibTransId="{C5555DBB-EE96-4EDC-8534-55E06CA0EBA3}"/>
    <dgm:cxn modelId="{86F7A726-087A-435F-9886-12AF07DDD0E1}" type="presOf" srcId="{5241F62A-9FF1-4ADD-A709-847AC40256FC}" destId="{AA5EE610-6187-42F8-89A8-85295B03299A}" srcOrd="0" destOrd="0" presId="urn:microsoft.com/office/officeart/2005/8/layout/vList5"/>
    <dgm:cxn modelId="{59BDDAF4-49CC-486A-90D7-81F3EF906056}" srcId="{5241F62A-9FF1-4ADD-A709-847AC40256FC}" destId="{21F9CC87-2E15-4C24-832B-17EAA85882E0}" srcOrd="0" destOrd="0" parTransId="{CE6D707A-C088-4F1D-9D4F-06F95BA73CAA}" sibTransId="{FBED09ED-ED0D-4222-931B-7A7A6B9D13E3}"/>
    <dgm:cxn modelId="{1C69481B-2C92-4B93-A329-8D292068740D}" type="presOf" srcId="{21F9CC87-2E15-4C24-832B-17EAA85882E0}" destId="{4EE649C4-F4DA-4571-976D-398841F8623E}" srcOrd="0" destOrd="0" presId="urn:microsoft.com/office/officeart/2005/8/layout/vList5"/>
    <dgm:cxn modelId="{FA85E3C9-A189-41AD-8110-5DB622E039DD}" type="presOf" srcId="{CD3F5B95-A038-4954-BF19-2FEFF3C49B37}" destId="{3DB0DCC0-EDC8-4EEB-9CB7-254A94BED395}" srcOrd="0" destOrd="0" presId="urn:microsoft.com/office/officeart/2005/8/layout/vList5"/>
    <dgm:cxn modelId="{466404E9-09D4-4AD7-8A17-1FA107DDA71B}" type="presParOf" srcId="{3DB0DCC0-EDC8-4EEB-9CB7-254A94BED395}" destId="{E4A2892D-C826-4614-9F19-63CD8FDC6150}" srcOrd="0" destOrd="0" presId="urn:microsoft.com/office/officeart/2005/8/layout/vList5"/>
    <dgm:cxn modelId="{ADA64192-B863-412D-849B-FA5A6BB4113D}" type="presParOf" srcId="{E4A2892D-C826-4614-9F19-63CD8FDC6150}" destId="{AA5EE610-6187-42F8-89A8-85295B03299A}" srcOrd="0" destOrd="0" presId="urn:microsoft.com/office/officeart/2005/8/layout/vList5"/>
    <dgm:cxn modelId="{29CB52FB-A98A-40A9-9C8A-2A5609EC2634}" type="presParOf" srcId="{E4A2892D-C826-4614-9F19-63CD8FDC6150}" destId="{4EE649C4-F4DA-4571-976D-398841F8623E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A5B293-911B-46E5-89B8-4FBC5873599D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C58ABB3E-9196-49B0-BF31-2CF46834C5AB}">
      <dgm:prSet/>
      <dgm:spPr/>
      <dgm:t>
        <a:bodyPr/>
        <a:lstStyle/>
        <a:p>
          <a:pPr rtl="0"/>
          <a:r>
            <a:rPr lang="es-AR" dirty="0" smtClean="0"/>
            <a:t>RRHH</a:t>
          </a:r>
          <a:endParaRPr lang="es-AR" dirty="0"/>
        </a:p>
      </dgm:t>
    </dgm:pt>
    <dgm:pt modelId="{017EA825-6623-4E2A-A874-17C0B8FD34E6}" type="parTrans" cxnId="{9FF39DE3-CDDD-4A67-AC2B-D991F10BD328}">
      <dgm:prSet/>
      <dgm:spPr/>
      <dgm:t>
        <a:bodyPr/>
        <a:lstStyle/>
        <a:p>
          <a:endParaRPr lang="es-AR"/>
        </a:p>
      </dgm:t>
    </dgm:pt>
    <dgm:pt modelId="{F9DAC2C7-C5D1-4DA2-A53F-769A078F0BB0}" type="sibTrans" cxnId="{9FF39DE3-CDDD-4A67-AC2B-D991F10BD328}">
      <dgm:prSet/>
      <dgm:spPr/>
      <dgm:t>
        <a:bodyPr/>
        <a:lstStyle/>
        <a:p>
          <a:endParaRPr lang="es-AR"/>
        </a:p>
      </dgm:t>
    </dgm:pt>
    <dgm:pt modelId="{FAB41C62-EFFB-4CC6-8190-B3E02DB63D15}">
      <dgm:prSet custT="1"/>
      <dgm:spPr/>
      <dgm:t>
        <a:bodyPr/>
        <a:lstStyle/>
        <a:p>
          <a:pPr rtl="0"/>
          <a:r>
            <a:rPr lang="es-AR" sz="4000" dirty="0" err="1" smtClean="0"/>
            <a:t>Téc</a:t>
          </a:r>
          <a:r>
            <a:rPr lang="es-AR" sz="4000" dirty="0" smtClean="0"/>
            <a:t>. Susana Gutiérrez</a:t>
          </a:r>
          <a:endParaRPr lang="es-AR" sz="4000" dirty="0"/>
        </a:p>
      </dgm:t>
    </dgm:pt>
    <dgm:pt modelId="{1812B560-5595-4BD8-B2BA-3FFE83B94C52}" type="parTrans" cxnId="{DF700E43-D43C-44DB-9886-2597E003283B}">
      <dgm:prSet/>
      <dgm:spPr/>
      <dgm:t>
        <a:bodyPr/>
        <a:lstStyle/>
        <a:p>
          <a:endParaRPr lang="es-AR"/>
        </a:p>
      </dgm:t>
    </dgm:pt>
    <dgm:pt modelId="{099CE45A-EEBB-46BC-AE16-74CB69931C41}" type="sibTrans" cxnId="{DF700E43-D43C-44DB-9886-2597E003283B}">
      <dgm:prSet/>
      <dgm:spPr/>
      <dgm:t>
        <a:bodyPr/>
        <a:lstStyle/>
        <a:p>
          <a:endParaRPr lang="es-AR"/>
        </a:p>
      </dgm:t>
    </dgm:pt>
    <dgm:pt modelId="{83FF4E90-A6B3-47BB-9046-EB7AD9340482}" type="pres">
      <dgm:prSet presAssocID="{DAA5B293-911B-46E5-89B8-4FBC587359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9747554-A32C-403B-8107-42B1220DA81D}" type="pres">
      <dgm:prSet presAssocID="{C58ABB3E-9196-49B0-BF31-2CF46834C5AB}" presName="linNode" presStyleCnt="0"/>
      <dgm:spPr/>
    </dgm:pt>
    <dgm:pt modelId="{768478A2-CDA1-4EF5-B5A3-3A97185269BD}" type="pres">
      <dgm:prSet presAssocID="{C58ABB3E-9196-49B0-BF31-2CF46834C5A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B8DAAE-2A25-4ACB-BF2A-E38578E00AF3}" type="pres">
      <dgm:prSet presAssocID="{C58ABB3E-9196-49B0-BF31-2CF46834C5A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36DB53D-88D8-4D3D-B4E1-8DB379B2710F}" type="presOf" srcId="{FAB41C62-EFFB-4CC6-8190-B3E02DB63D15}" destId="{FCB8DAAE-2A25-4ACB-BF2A-E38578E00AF3}" srcOrd="0" destOrd="0" presId="urn:microsoft.com/office/officeart/2005/8/layout/vList5"/>
    <dgm:cxn modelId="{9FF39DE3-CDDD-4A67-AC2B-D991F10BD328}" srcId="{DAA5B293-911B-46E5-89B8-4FBC5873599D}" destId="{C58ABB3E-9196-49B0-BF31-2CF46834C5AB}" srcOrd="0" destOrd="0" parTransId="{017EA825-6623-4E2A-A874-17C0B8FD34E6}" sibTransId="{F9DAC2C7-C5D1-4DA2-A53F-769A078F0BB0}"/>
    <dgm:cxn modelId="{DF700E43-D43C-44DB-9886-2597E003283B}" srcId="{C58ABB3E-9196-49B0-BF31-2CF46834C5AB}" destId="{FAB41C62-EFFB-4CC6-8190-B3E02DB63D15}" srcOrd="0" destOrd="0" parTransId="{1812B560-5595-4BD8-B2BA-3FFE83B94C52}" sibTransId="{099CE45A-EEBB-46BC-AE16-74CB69931C41}"/>
    <dgm:cxn modelId="{28376055-E8C9-43E5-869F-E218C6370FD6}" type="presOf" srcId="{DAA5B293-911B-46E5-89B8-4FBC5873599D}" destId="{83FF4E90-A6B3-47BB-9046-EB7AD9340482}" srcOrd="0" destOrd="0" presId="urn:microsoft.com/office/officeart/2005/8/layout/vList5"/>
    <dgm:cxn modelId="{B604BE9C-2ACF-45DD-9F07-FD280AA3EF20}" type="presOf" srcId="{C58ABB3E-9196-49B0-BF31-2CF46834C5AB}" destId="{768478A2-CDA1-4EF5-B5A3-3A97185269BD}" srcOrd="0" destOrd="0" presId="urn:microsoft.com/office/officeart/2005/8/layout/vList5"/>
    <dgm:cxn modelId="{5004B2A4-27CC-4B2D-9836-7A439F4D688D}" type="presParOf" srcId="{83FF4E90-A6B3-47BB-9046-EB7AD9340482}" destId="{A9747554-A32C-403B-8107-42B1220DA81D}" srcOrd="0" destOrd="0" presId="urn:microsoft.com/office/officeart/2005/8/layout/vList5"/>
    <dgm:cxn modelId="{9B042E2D-3510-4EA9-A702-E56C60D30F95}" type="presParOf" srcId="{A9747554-A32C-403B-8107-42B1220DA81D}" destId="{768478A2-CDA1-4EF5-B5A3-3A97185269BD}" srcOrd="0" destOrd="0" presId="urn:microsoft.com/office/officeart/2005/8/layout/vList5"/>
    <dgm:cxn modelId="{E1699C66-4FFD-498E-8FBE-7CEF85DE3BC4}" type="presParOf" srcId="{A9747554-A32C-403B-8107-42B1220DA81D}" destId="{FCB8DAAE-2A25-4ACB-BF2A-E38578E00AF3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B2D4AA-8D92-44CE-8D1F-5D6B17EAB4E8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ED91ED8-43E7-442D-8E0B-251265C877CC}">
      <dgm:prSet/>
      <dgm:spPr/>
      <dgm:t>
        <a:bodyPr/>
        <a:lstStyle/>
        <a:p>
          <a:pPr rtl="0"/>
          <a:r>
            <a:rPr lang="es-AR" dirty="0" smtClean="0"/>
            <a:t>COMUNICACIÓN</a:t>
          </a:r>
          <a:endParaRPr lang="es-AR" dirty="0"/>
        </a:p>
      </dgm:t>
    </dgm:pt>
    <dgm:pt modelId="{908B03FE-28FB-4E13-B1A9-3BBA379856DB}" type="parTrans" cxnId="{317869E3-A5DB-4AE4-947C-68F3838BC857}">
      <dgm:prSet/>
      <dgm:spPr/>
      <dgm:t>
        <a:bodyPr/>
        <a:lstStyle/>
        <a:p>
          <a:endParaRPr lang="es-AR"/>
        </a:p>
      </dgm:t>
    </dgm:pt>
    <dgm:pt modelId="{8BBF51C8-F458-457A-978B-185596CEC655}" type="sibTrans" cxnId="{317869E3-A5DB-4AE4-947C-68F3838BC857}">
      <dgm:prSet/>
      <dgm:spPr/>
      <dgm:t>
        <a:bodyPr/>
        <a:lstStyle/>
        <a:p>
          <a:endParaRPr lang="es-AR"/>
        </a:p>
      </dgm:t>
    </dgm:pt>
    <dgm:pt modelId="{7E935215-784A-4FB7-9DF5-06D24F8EB1F0}">
      <dgm:prSet custT="1"/>
      <dgm:spPr/>
      <dgm:t>
        <a:bodyPr/>
        <a:lstStyle/>
        <a:p>
          <a:pPr rtl="0"/>
          <a:r>
            <a:rPr lang="es-AR" sz="4000" dirty="0" err="1" smtClean="0"/>
            <a:t>Dis</a:t>
          </a:r>
          <a:r>
            <a:rPr lang="es-AR" sz="4000" dirty="0" smtClean="0"/>
            <a:t>. Julio </a:t>
          </a:r>
          <a:r>
            <a:rPr lang="es-AR" sz="4000" dirty="0" err="1" smtClean="0"/>
            <a:t>Daher</a:t>
          </a:r>
          <a:endParaRPr lang="es-AR" sz="4000" dirty="0"/>
        </a:p>
      </dgm:t>
    </dgm:pt>
    <dgm:pt modelId="{71AFCDFE-5879-40A2-8A9C-714D05F892A0}" type="parTrans" cxnId="{0CB59124-230C-4C8C-84C9-47B507DBFE91}">
      <dgm:prSet/>
      <dgm:spPr/>
      <dgm:t>
        <a:bodyPr/>
        <a:lstStyle/>
        <a:p>
          <a:endParaRPr lang="es-AR"/>
        </a:p>
      </dgm:t>
    </dgm:pt>
    <dgm:pt modelId="{DA945DDB-7005-4755-AC38-6195E427046D}" type="sibTrans" cxnId="{0CB59124-230C-4C8C-84C9-47B507DBFE91}">
      <dgm:prSet/>
      <dgm:spPr/>
      <dgm:t>
        <a:bodyPr/>
        <a:lstStyle/>
        <a:p>
          <a:endParaRPr lang="es-AR"/>
        </a:p>
      </dgm:t>
    </dgm:pt>
    <dgm:pt modelId="{DE05CD73-5651-49A9-A01C-F8510277D8DB}" type="pres">
      <dgm:prSet presAssocID="{BCB2D4AA-8D92-44CE-8D1F-5D6B17EAB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D44050C-37AA-43A8-AB49-BE06E34DA0A7}" type="pres">
      <dgm:prSet presAssocID="{DED91ED8-43E7-442D-8E0B-251265C877CC}" presName="linNode" presStyleCnt="0"/>
      <dgm:spPr/>
    </dgm:pt>
    <dgm:pt modelId="{E078CFF4-C598-4F9C-8497-569314FE0210}" type="pres">
      <dgm:prSet presAssocID="{DED91ED8-43E7-442D-8E0B-251265C877C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56830A-A581-4025-AD8C-EA95C225377C}" type="pres">
      <dgm:prSet presAssocID="{DED91ED8-43E7-442D-8E0B-251265C877C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EB69898-3430-41DE-9EE5-14624FC22138}" type="presOf" srcId="{DED91ED8-43E7-442D-8E0B-251265C877CC}" destId="{E078CFF4-C598-4F9C-8497-569314FE0210}" srcOrd="0" destOrd="0" presId="urn:microsoft.com/office/officeart/2005/8/layout/vList5"/>
    <dgm:cxn modelId="{4C41A247-2592-4350-A56A-13C5B5EE693D}" type="presOf" srcId="{7E935215-784A-4FB7-9DF5-06D24F8EB1F0}" destId="{3C56830A-A581-4025-AD8C-EA95C225377C}" srcOrd="0" destOrd="0" presId="urn:microsoft.com/office/officeart/2005/8/layout/vList5"/>
    <dgm:cxn modelId="{0CB59124-230C-4C8C-84C9-47B507DBFE91}" srcId="{DED91ED8-43E7-442D-8E0B-251265C877CC}" destId="{7E935215-784A-4FB7-9DF5-06D24F8EB1F0}" srcOrd="0" destOrd="0" parTransId="{71AFCDFE-5879-40A2-8A9C-714D05F892A0}" sibTransId="{DA945DDB-7005-4755-AC38-6195E427046D}"/>
    <dgm:cxn modelId="{4254FF5E-81F5-4C8C-A3CF-0B1779DF5975}" type="presOf" srcId="{BCB2D4AA-8D92-44CE-8D1F-5D6B17EAB4E8}" destId="{DE05CD73-5651-49A9-A01C-F8510277D8DB}" srcOrd="0" destOrd="0" presId="urn:microsoft.com/office/officeart/2005/8/layout/vList5"/>
    <dgm:cxn modelId="{317869E3-A5DB-4AE4-947C-68F3838BC857}" srcId="{BCB2D4AA-8D92-44CE-8D1F-5D6B17EAB4E8}" destId="{DED91ED8-43E7-442D-8E0B-251265C877CC}" srcOrd="0" destOrd="0" parTransId="{908B03FE-28FB-4E13-B1A9-3BBA379856DB}" sibTransId="{8BBF51C8-F458-457A-978B-185596CEC655}"/>
    <dgm:cxn modelId="{9BEC629F-EFE9-4431-AE60-AB8A7EBC3EEF}" type="presParOf" srcId="{DE05CD73-5651-49A9-A01C-F8510277D8DB}" destId="{0D44050C-37AA-43A8-AB49-BE06E34DA0A7}" srcOrd="0" destOrd="0" presId="urn:microsoft.com/office/officeart/2005/8/layout/vList5"/>
    <dgm:cxn modelId="{C6123B87-2F73-4818-8A17-2EB8EFF6843C}" type="presParOf" srcId="{0D44050C-37AA-43A8-AB49-BE06E34DA0A7}" destId="{E078CFF4-C598-4F9C-8497-569314FE0210}" srcOrd="0" destOrd="0" presId="urn:microsoft.com/office/officeart/2005/8/layout/vList5"/>
    <dgm:cxn modelId="{C93E1F8B-2F37-4F44-9E42-B282971C6F31}" type="presParOf" srcId="{0D44050C-37AA-43A8-AB49-BE06E34DA0A7}" destId="{3C56830A-A581-4025-AD8C-EA95C225377C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B2D4AA-8D92-44CE-8D1F-5D6B17EAB4E8}" type="doc">
      <dgm:prSet loTypeId="urn:microsoft.com/office/officeart/2005/8/layout/vList5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s-AR"/>
        </a:p>
      </dgm:t>
    </dgm:pt>
    <dgm:pt modelId="{DED91ED8-43E7-442D-8E0B-251265C877CC}">
      <dgm:prSet/>
      <dgm:spPr/>
      <dgm:t>
        <a:bodyPr/>
        <a:lstStyle/>
        <a:p>
          <a:pPr rtl="0"/>
          <a:r>
            <a:rPr lang="es-AR" dirty="0" smtClean="0"/>
            <a:t>Informática</a:t>
          </a:r>
        </a:p>
        <a:p>
          <a:pPr rtl="0"/>
          <a:r>
            <a:rPr lang="es-AR" dirty="0" smtClean="0"/>
            <a:t>Historia clínica informatizada	</a:t>
          </a:r>
          <a:endParaRPr lang="es-AR" dirty="0"/>
        </a:p>
      </dgm:t>
    </dgm:pt>
    <dgm:pt modelId="{908B03FE-28FB-4E13-B1A9-3BBA379856DB}" type="parTrans" cxnId="{317869E3-A5DB-4AE4-947C-68F3838BC857}">
      <dgm:prSet/>
      <dgm:spPr/>
      <dgm:t>
        <a:bodyPr/>
        <a:lstStyle/>
        <a:p>
          <a:endParaRPr lang="es-AR"/>
        </a:p>
      </dgm:t>
    </dgm:pt>
    <dgm:pt modelId="{8BBF51C8-F458-457A-978B-185596CEC655}" type="sibTrans" cxnId="{317869E3-A5DB-4AE4-947C-68F3838BC857}">
      <dgm:prSet/>
      <dgm:spPr/>
      <dgm:t>
        <a:bodyPr/>
        <a:lstStyle/>
        <a:p>
          <a:endParaRPr lang="es-AR"/>
        </a:p>
      </dgm:t>
    </dgm:pt>
    <dgm:pt modelId="{7E935215-784A-4FB7-9DF5-06D24F8EB1F0}">
      <dgm:prSet custT="1"/>
      <dgm:spPr/>
      <dgm:t>
        <a:bodyPr/>
        <a:lstStyle/>
        <a:p>
          <a:pPr rtl="0"/>
          <a:r>
            <a:rPr lang="es-AR" sz="4000" dirty="0" smtClean="0"/>
            <a:t>Verónica </a:t>
          </a:r>
          <a:r>
            <a:rPr lang="es-AR" sz="4000" dirty="0" err="1" smtClean="0"/>
            <a:t>Peluffo</a:t>
          </a:r>
          <a:endParaRPr lang="es-AR" sz="4000" dirty="0"/>
        </a:p>
      </dgm:t>
    </dgm:pt>
    <dgm:pt modelId="{71AFCDFE-5879-40A2-8A9C-714D05F892A0}" type="parTrans" cxnId="{0CB59124-230C-4C8C-84C9-47B507DBFE91}">
      <dgm:prSet/>
      <dgm:spPr/>
      <dgm:t>
        <a:bodyPr/>
        <a:lstStyle/>
        <a:p>
          <a:endParaRPr lang="es-AR"/>
        </a:p>
      </dgm:t>
    </dgm:pt>
    <dgm:pt modelId="{DA945DDB-7005-4755-AC38-6195E427046D}" type="sibTrans" cxnId="{0CB59124-230C-4C8C-84C9-47B507DBFE91}">
      <dgm:prSet/>
      <dgm:spPr/>
      <dgm:t>
        <a:bodyPr/>
        <a:lstStyle/>
        <a:p>
          <a:endParaRPr lang="es-AR"/>
        </a:p>
      </dgm:t>
    </dgm:pt>
    <dgm:pt modelId="{DE05CD73-5651-49A9-A01C-F8510277D8DB}" type="pres">
      <dgm:prSet presAssocID="{BCB2D4AA-8D92-44CE-8D1F-5D6B17EAB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D44050C-37AA-43A8-AB49-BE06E34DA0A7}" type="pres">
      <dgm:prSet presAssocID="{DED91ED8-43E7-442D-8E0B-251265C877CC}" presName="linNode" presStyleCnt="0"/>
      <dgm:spPr/>
    </dgm:pt>
    <dgm:pt modelId="{E078CFF4-C598-4F9C-8497-569314FE0210}" type="pres">
      <dgm:prSet presAssocID="{DED91ED8-43E7-442D-8E0B-251265C877C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56830A-A581-4025-AD8C-EA95C225377C}" type="pres">
      <dgm:prSet presAssocID="{DED91ED8-43E7-442D-8E0B-251265C877C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17869E3-A5DB-4AE4-947C-68F3838BC857}" srcId="{BCB2D4AA-8D92-44CE-8D1F-5D6B17EAB4E8}" destId="{DED91ED8-43E7-442D-8E0B-251265C877CC}" srcOrd="0" destOrd="0" parTransId="{908B03FE-28FB-4E13-B1A9-3BBA379856DB}" sibTransId="{8BBF51C8-F458-457A-978B-185596CEC655}"/>
    <dgm:cxn modelId="{E77A07C1-AA64-4859-9BBD-D89131AD31B0}" type="presOf" srcId="{BCB2D4AA-8D92-44CE-8D1F-5D6B17EAB4E8}" destId="{DE05CD73-5651-49A9-A01C-F8510277D8DB}" srcOrd="0" destOrd="0" presId="urn:microsoft.com/office/officeart/2005/8/layout/vList5"/>
    <dgm:cxn modelId="{0CB59124-230C-4C8C-84C9-47B507DBFE91}" srcId="{DED91ED8-43E7-442D-8E0B-251265C877CC}" destId="{7E935215-784A-4FB7-9DF5-06D24F8EB1F0}" srcOrd="0" destOrd="0" parTransId="{71AFCDFE-5879-40A2-8A9C-714D05F892A0}" sibTransId="{DA945DDB-7005-4755-AC38-6195E427046D}"/>
    <dgm:cxn modelId="{6D4FAFB8-E04A-4D2E-89FD-B17BA6A9ABB2}" type="presOf" srcId="{7E935215-784A-4FB7-9DF5-06D24F8EB1F0}" destId="{3C56830A-A581-4025-AD8C-EA95C225377C}" srcOrd="0" destOrd="0" presId="urn:microsoft.com/office/officeart/2005/8/layout/vList5"/>
    <dgm:cxn modelId="{9DAF85F5-C327-4813-B319-9E5E0E3EF1F2}" type="presOf" srcId="{DED91ED8-43E7-442D-8E0B-251265C877CC}" destId="{E078CFF4-C598-4F9C-8497-569314FE0210}" srcOrd="0" destOrd="0" presId="urn:microsoft.com/office/officeart/2005/8/layout/vList5"/>
    <dgm:cxn modelId="{086249C5-B912-4BEB-9A0A-0019B2B2B552}" type="presParOf" srcId="{DE05CD73-5651-49A9-A01C-F8510277D8DB}" destId="{0D44050C-37AA-43A8-AB49-BE06E34DA0A7}" srcOrd="0" destOrd="0" presId="urn:microsoft.com/office/officeart/2005/8/layout/vList5"/>
    <dgm:cxn modelId="{BA47BB6A-DFB5-4E08-80D1-ED4E7A567653}" type="presParOf" srcId="{0D44050C-37AA-43A8-AB49-BE06E34DA0A7}" destId="{E078CFF4-C598-4F9C-8497-569314FE0210}" srcOrd="0" destOrd="0" presId="urn:microsoft.com/office/officeart/2005/8/layout/vList5"/>
    <dgm:cxn modelId="{D9372019-6988-4768-92EF-70539F3E756F}" type="presParOf" srcId="{0D44050C-37AA-43A8-AB49-BE06E34DA0A7}" destId="{3C56830A-A581-4025-AD8C-EA95C225377C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4E-84FF-4C45-8390-FF96258C734D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08B5-583E-499D-A21E-CB8F3C11235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0" y="714356"/>
          <a:ext cx="885828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571480"/>
          <a:ext cx="8172480" cy="585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6868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 cargo de: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2786</TotalTime>
  <Words>72</Words>
  <Application>Microsoft Office PowerPoint</Application>
  <PresentationFormat>Presentación en pantalla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A cargo de:</vt:lpstr>
      <vt:lpstr>A cargo de:</vt:lpstr>
      <vt:lpstr>A cargo de:</vt:lpstr>
      <vt:lpstr>A cargo de:</vt:lpstr>
      <vt:lpstr>A cargo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 Arce</dc:creator>
  <cp:lastModifiedBy>Cecilia Arce</cp:lastModifiedBy>
  <cp:revision>10</cp:revision>
  <dcterms:created xsi:type="dcterms:W3CDTF">2013-08-22T20:37:17Z</dcterms:created>
  <dcterms:modified xsi:type="dcterms:W3CDTF">2013-08-28T23:22:15Z</dcterms:modified>
</cp:coreProperties>
</file>