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501A4-7782-4B5A-B928-21E07534B2EA}" type="datetimeFigureOut">
              <a:rPr lang="es-ES" smtClean="0"/>
              <a:pPr/>
              <a:t>18/08/2013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E3AA0-2550-40C2-ADD9-CAD28FFE35E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642919"/>
            <a:ext cx="7772400" cy="1285884"/>
          </a:xfrm>
        </p:spPr>
        <p:txBody>
          <a:bodyPr/>
          <a:lstStyle/>
          <a:p>
            <a:r>
              <a:rPr lang="es-ES" dirty="0" smtClean="0"/>
              <a:t>DAFO </a:t>
            </a:r>
            <a:r>
              <a:rPr lang="es-ES" dirty="0" err="1" smtClean="0"/>
              <a:t>Escola</a:t>
            </a:r>
            <a:r>
              <a:rPr lang="es-ES" dirty="0" smtClean="0"/>
              <a:t> </a:t>
            </a:r>
            <a:r>
              <a:rPr lang="es-ES" dirty="0" err="1" smtClean="0"/>
              <a:t>Fàtima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429552" cy="4357718"/>
          </a:xfrm>
        </p:spPr>
        <p:txBody>
          <a:bodyPr>
            <a:normAutofit fontScale="55000" lnSpcReduction="20000"/>
          </a:bodyPr>
          <a:lstStyle/>
          <a:p>
            <a:r>
              <a:rPr lang="ca-ES" b="1" dirty="0"/>
              <a:t>Punts febles</a:t>
            </a:r>
            <a:endParaRPr lang="es-ES" b="1" dirty="0"/>
          </a:p>
          <a:p>
            <a:pPr algn="l">
              <a:buFont typeface="Arial" pitchFamily="34" charset="0"/>
              <a:buChar char="•"/>
            </a:pPr>
            <a:endParaRPr lang="es-ES" dirty="0"/>
          </a:p>
          <a:p>
            <a:pPr lvl="0" algn="l">
              <a:buFont typeface="Arial" pitchFamily="34" charset="0"/>
              <a:buChar char="•"/>
            </a:pPr>
            <a:r>
              <a:rPr lang="es-ES" dirty="0"/>
              <a:t>Manca </a:t>
            </a:r>
            <a:r>
              <a:rPr lang="es-ES" dirty="0" smtClean="0"/>
              <a:t>NOFC . Pla </a:t>
            </a:r>
            <a:r>
              <a:rPr lang="es-ES" dirty="0"/>
              <a:t>de </a:t>
            </a:r>
            <a:r>
              <a:rPr lang="es-ES" dirty="0" err="1"/>
              <a:t>convivència</a:t>
            </a:r>
            <a:endParaRPr lang="es-ES" dirty="0"/>
          </a:p>
          <a:p>
            <a:pPr lvl="0" algn="l">
              <a:buFont typeface="Arial" pitchFamily="34" charset="0"/>
              <a:buChar char="•"/>
            </a:pPr>
            <a:r>
              <a:rPr lang="es-ES" dirty="0"/>
              <a:t>Manca </a:t>
            </a:r>
            <a:r>
              <a:rPr lang="es-ES" dirty="0" err="1"/>
              <a:t>d'una</a:t>
            </a:r>
            <a:r>
              <a:rPr lang="es-ES" dirty="0"/>
              <a:t> </a:t>
            </a:r>
            <a:r>
              <a:rPr lang="es-ES" dirty="0" err="1"/>
              <a:t>acció</a:t>
            </a:r>
            <a:r>
              <a:rPr lang="es-ES" dirty="0"/>
              <a:t> tutorial ben vertebrada.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Programació</a:t>
            </a:r>
            <a:r>
              <a:rPr lang="es-ES" dirty="0"/>
              <a:t> per </a:t>
            </a:r>
            <a:r>
              <a:rPr lang="es-ES" dirty="0" err="1"/>
              <a:t>competències</a:t>
            </a:r>
            <a:r>
              <a:rPr lang="es-ES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/>
              <a:t>EAP </a:t>
            </a:r>
            <a:r>
              <a:rPr lang="es-ES" dirty="0" err="1"/>
              <a:t>amb</a:t>
            </a:r>
            <a:r>
              <a:rPr lang="es-ES" dirty="0"/>
              <a:t> manca </a:t>
            </a:r>
            <a:r>
              <a:rPr lang="es-ES" dirty="0" err="1"/>
              <a:t>d'hores</a:t>
            </a:r>
            <a:r>
              <a:rPr lang="es-ES" dirty="0"/>
              <a:t> de </a:t>
            </a:r>
            <a:r>
              <a:rPr lang="es-ES" dirty="0" err="1"/>
              <a:t>dedicació</a:t>
            </a:r>
            <a:r>
              <a:rPr lang="es-ES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Millorar</a:t>
            </a:r>
            <a:r>
              <a:rPr lang="es-ES" dirty="0"/>
              <a:t> </a:t>
            </a:r>
            <a:r>
              <a:rPr lang="es-ES" smtClean="0"/>
              <a:t>l'Expressió </a:t>
            </a:r>
            <a:r>
              <a:rPr lang="es-ES" dirty="0"/>
              <a:t>Escrita i la </a:t>
            </a:r>
            <a:r>
              <a:rPr lang="es-ES" dirty="0" err="1"/>
              <a:t>Comprensió</a:t>
            </a:r>
            <a:r>
              <a:rPr lang="es-ES" dirty="0"/>
              <a:t> lectora.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Millorar</a:t>
            </a:r>
            <a:r>
              <a:rPr lang="es-ES" dirty="0"/>
              <a:t> </a:t>
            </a:r>
            <a:r>
              <a:rPr lang="es-ES" dirty="0" err="1" smtClean="0"/>
              <a:t>l'Expressió</a:t>
            </a:r>
            <a:r>
              <a:rPr lang="es-ES" dirty="0" smtClean="0"/>
              <a:t> </a:t>
            </a:r>
            <a:r>
              <a:rPr lang="es-ES" dirty="0"/>
              <a:t>Oral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Millorar</a:t>
            </a:r>
            <a:r>
              <a:rPr lang="es-ES" dirty="0"/>
              <a:t> el </a:t>
            </a:r>
            <a:r>
              <a:rPr lang="es-ES" dirty="0" err="1"/>
              <a:t>raonament</a:t>
            </a:r>
            <a:r>
              <a:rPr lang="es-ES" dirty="0"/>
              <a:t> </a:t>
            </a:r>
            <a:r>
              <a:rPr lang="es-ES" dirty="0" err="1"/>
              <a:t>lògic</a:t>
            </a:r>
            <a:r>
              <a:rPr lang="es-ES" dirty="0"/>
              <a:t> i la </a:t>
            </a:r>
            <a:r>
              <a:rPr lang="es-ES" dirty="0" err="1"/>
              <a:t>resolució</a:t>
            </a:r>
            <a:r>
              <a:rPr lang="es-ES" dirty="0"/>
              <a:t> de </a:t>
            </a:r>
            <a:r>
              <a:rPr lang="es-ES" dirty="0" err="1"/>
              <a:t>problemes</a:t>
            </a:r>
            <a:r>
              <a:rPr lang="es-ES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/>
              <a:t>Manca </a:t>
            </a:r>
            <a:r>
              <a:rPr lang="es-ES" dirty="0" err="1"/>
              <a:t>d'integració</a:t>
            </a:r>
            <a:r>
              <a:rPr lang="es-ES" dirty="0"/>
              <a:t> i </a:t>
            </a:r>
            <a:r>
              <a:rPr lang="es-ES" dirty="0" err="1"/>
              <a:t>ús</a:t>
            </a:r>
            <a:r>
              <a:rPr lang="es-ES" dirty="0"/>
              <a:t> habitual de les TAC en les </a:t>
            </a:r>
            <a:r>
              <a:rPr lang="es-ES" dirty="0" err="1"/>
              <a:t>àrees</a:t>
            </a:r>
            <a:r>
              <a:rPr lang="es-ES" dirty="0"/>
              <a:t> </a:t>
            </a:r>
            <a:r>
              <a:rPr lang="es-ES" dirty="0" err="1"/>
              <a:t>curriculars</a:t>
            </a:r>
            <a:r>
              <a:rPr lang="es-ES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Dificultats</a:t>
            </a:r>
            <a:r>
              <a:rPr lang="es-ES" dirty="0"/>
              <a:t> en </a:t>
            </a:r>
            <a:r>
              <a:rPr lang="es-ES" dirty="0" err="1"/>
              <a:t>generalitzar</a:t>
            </a:r>
            <a:r>
              <a:rPr lang="es-ES" dirty="0"/>
              <a:t> </a:t>
            </a:r>
            <a:r>
              <a:rPr lang="es-ES" dirty="0" err="1"/>
              <a:t>l'aprenentatge</a:t>
            </a:r>
            <a:r>
              <a:rPr lang="es-ES" dirty="0"/>
              <a:t> </a:t>
            </a:r>
            <a:r>
              <a:rPr lang="es-ES" dirty="0" err="1"/>
              <a:t>cooperatiu</a:t>
            </a:r>
            <a:r>
              <a:rPr lang="es-ES" dirty="0"/>
              <a:t> </a:t>
            </a:r>
            <a:r>
              <a:rPr lang="es-ES" dirty="0" err="1"/>
              <a:t>com</a:t>
            </a:r>
            <a:r>
              <a:rPr lang="es-ES" dirty="0"/>
              <a:t> a </a:t>
            </a:r>
            <a:r>
              <a:rPr lang="es-ES" dirty="0" err="1"/>
              <a:t>eix</a:t>
            </a:r>
            <a:r>
              <a:rPr lang="es-ES" dirty="0"/>
              <a:t> transversal </a:t>
            </a:r>
            <a:r>
              <a:rPr lang="es-ES" dirty="0" err="1"/>
              <a:t>pel</a:t>
            </a:r>
            <a:r>
              <a:rPr lang="es-ES" dirty="0"/>
              <a:t> </a:t>
            </a:r>
            <a:r>
              <a:rPr lang="es-ES" dirty="0" err="1"/>
              <a:t>tractament</a:t>
            </a:r>
            <a:r>
              <a:rPr lang="es-ES" dirty="0"/>
              <a:t> de la </a:t>
            </a:r>
            <a:r>
              <a:rPr lang="es-ES" dirty="0" err="1"/>
              <a:t>diversitat</a:t>
            </a:r>
            <a:r>
              <a:rPr lang="es-ES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Mancances</a:t>
            </a:r>
            <a:r>
              <a:rPr lang="es-ES" dirty="0"/>
              <a:t> en </a:t>
            </a:r>
            <a:r>
              <a:rPr lang="es-ES" dirty="0" err="1"/>
              <a:t>metodologia</a:t>
            </a:r>
            <a:r>
              <a:rPr lang="es-ES" dirty="0"/>
              <a:t> </a:t>
            </a:r>
            <a:r>
              <a:rPr lang="es-ES" dirty="0" err="1"/>
              <a:t>d'aula</a:t>
            </a:r>
            <a:r>
              <a:rPr lang="es-ES" dirty="0"/>
              <a:t> ( </a:t>
            </a:r>
            <a:r>
              <a:rPr lang="es-ES" dirty="0" err="1"/>
              <a:t>treball</a:t>
            </a:r>
            <a:r>
              <a:rPr lang="es-ES" dirty="0"/>
              <a:t> </a:t>
            </a:r>
            <a:r>
              <a:rPr lang="es-ES" dirty="0" err="1"/>
              <a:t>amb</a:t>
            </a:r>
            <a:r>
              <a:rPr lang="es-ES" dirty="0"/>
              <a:t> material </a:t>
            </a:r>
            <a:r>
              <a:rPr lang="es-ES" dirty="0" err="1"/>
              <a:t>manipulatiu</a:t>
            </a:r>
            <a:r>
              <a:rPr lang="es-ES" dirty="0"/>
              <a:t>, </a:t>
            </a:r>
            <a:r>
              <a:rPr lang="es-ES" dirty="0" err="1"/>
              <a:t>treball</a:t>
            </a:r>
            <a:r>
              <a:rPr lang="es-ES" dirty="0"/>
              <a:t> </a:t>
            </a:r>
            <a:r>
              <a:rPr lang="es-ES" dirty="0" err="1"/>
              <a:t>cooperatiu</a:t>
            </a:r>
            <a:r>
              <a:rPr lang="es-ES" dirty="0"/>
              <a:t>, ...)</a:t>
            </a:r>
          </a:p>
          <a:p>
            <a:pPr lvl="0" algn="l">
              <a:buFont typeface="Arial" pitchFamily="34" charset="0"/>
              <a:buChar char="•"/>
            </a:pPr>
            <a:r>
              <a:rPr lang="es-ES" dirty="0" err="1"/>
              <a:t>Pràctica</a:t>
            </a:r>
            <a:r>
              <a:rPr lang="es-ES" dirty="0"/>
              <a:t> reflexiva. . </a:t>
            </a:r>
            <a:r>
              <a:rPr lang="es-ES" dirty="0" err="1"/>
              <a:t>Bones</a:t>
            </a:r>
            <a:r>
              <a:rPr lang="es-ES" dirty="0"/>
              <a:t> </a:t>
            </a:r>
            <a:r>
              <a:rPr lang="es-ES" dirty="0" err="1"/>
              <a:t>pràctiques</a:t>
            </a:r>
            <a:r>
              <a:rPr lang="es-ES" dirty="0"/>
              <a:t>.</a:t>
            </a:r>
          </a:p>
          <a:p>
            <a:pPr algn="l">
              <a:buFont typeface="Arial" pitchFamily="34" charset="0"/>
              <a:buChar char="•"/>
            </a:pPr>
            <a:endParaRPr lang="es-ES" dirty="0"/>
          </a:p>
          <a:p>
            <a:pPr lvl="0" algn="l"/>
            <a:endParaRPr lang="es-ES" dirty="0"/>
          </a:p>
          <a:p>
            <a:endParaRPr lang="es-ES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28728" y="400050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642919"/>
            <a:ext cx="7772400" cy="1285884"/>
          </a:xfrm>
        </p:spPr>
        <p:txBody>
          <a:bodyPr/>
          <a:lstStyle/>
          <a:p>
            <a:r>
              <a:rPr lang="es-ES" dirty="0" smtClean="0"/>
              <a:t>DAFO </a:t>
            </a:r>
            <a:r>
              <a:rPr lang="es-ES" dirty="0" err="1" smtClean="0"/>
              <a:t>Escola</a:t>
            </a:r>
            <a:r>
              <a:rPr lang="es-ES" dirty="0" smtClean="0"/>
              <a:t> </a:t>
            </a:r>
            <a:r>
              <a:rPr lang="es-ES" dirty="0" err="1" smtClean="0"/>
              <a:t>Fàtima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1857364"/>
            <a:ext cx="7429552" cy="4357718"/>
          </a:xfrm>
        </p:spPr>
        <p:txBody>
          <a:bodyPr>
            <a:normAutofit fontScale="25000" lnSpcReduction="20000"/>
          </a:bodyPr>
          <a:lstStyle/>
          <a:p>
            <a:r>
              <a:rPr lang="ca-ES" sz="11200" b="1" dirty="0"/>
              <a:t>Punts forts </a:t>
            </a:r>
            <a:endParaRPr lang="es-ES" sz="11200" b="1" dirty="0"/>
          </a:p>
          <a:p>
            <a:pPr lvl="0" algn="l">
              <a:buFont typeface="Arial" pitchFamily="34" charset="0"/>
              <a:buChar char="•"/>
            </a:pPr>
            <a:r>
              <a:rPr lang="es-ES" sz="7200" dirty="0" err="1" smtClean="0"/>
              <a:t>Implicació</a:t>
            </a:r>
            <a:r>
              <a:rPr lang="es-ES" sz="7200" dirty="0" smtClean="0"/>
              <a:t> </a:t>
            </a:r>
            <a:r>
              <a:rPr lang="es-ES" sz="7200" dirty="0"/>
              <a:t>del Claustre en </a:t>
            </a:r>
            <a:r>
              <a:rPr lang="es-ES" sz="7200" dirty="0" err="1"/>
              <a:t>els</a:t>
            </a:r>
            <a:r>
              <a:rPr lang="es-ES" sz="7200" dirty="0"/>
              <a:t> </a:t>
            </a:r>
            <a:r>
              <a:rPr lang="es-ES" sz="7200" dirty="0" err="1"/>
              <a:t>projectes</a:t>
            </a:r>
            <a:r>
              <a:rPr lang="es-ES" sz="7200" dirty="0"/>
              <a:t> </a:t>
            </a:r>
            <a:r>
              <a:rPr lang="es-ES" sz="7200" dirty="0" err="1"/>
              <a:t>d'innovació</a:t>
            </a:r>
            <a:r>
              <a:rPr lang="es-ES" sz="7200" dirty="0"/>
              <a:t> de </a:t>
            </a:r>
            <a:r>
              <a:rPr lang="es-ES" sz="7200" dirty="0" err="1"/>
              <a:t>l'escola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 err="1"/>
              <a:t>Participació</a:t>
            </a:r>
            <a:r>
              <a:rPr lang="es-ES" sz="7200" dirty="0"/>
              <a:t> en </a:t>
            </a:r>
            <a:r>
              <a:rPr lang="es-ES" sz="7200" dirty="0" err="1"/>
              <a:t>activitats</a:t>
            </a:r>
            <a:r>
              <a:rPr lang="es-ES" sz="7200" dirty="0"/>
              <a:t> de </a:t>
            </a:r>
            <a:r>
              <a:rPr lang="es-ES" sz="7200" dirty="0" err="1"/>
              <a:t>formació</a:t>
            </a:r>
            <a:r>
              <a:rPr lang="es-ES" sz="7200" dirty="0"/>
              <a:t> </a:t>
            </a:r>
            <a:r>
              <a:rPr lang="es-ES" sz="7200" dirty="0" err="1"/>
              <a:t>permanent</a:t>
            </a:r>
            <a:r>
              <a:rPr lang="es-ES" sz="7200" dirty="0"/>
              <a:t> en el centre.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 err="1"/>
              <a:t>Professorat</a:t>
            </a:r>
            <a:r>
              <a:rPr lang="es-ES" sz="7200" dirty="0"/>
              <a:t> </a:t>
            </a:r>
            <a:r>
              <a:rPr lang="es-ES" sz="7200" dirty="0" err="1"/>
              <a:t>amb</a:t>
            </a:r>
            <a:r>
              <a:rPr lang="es-ES" sz="7200" dirty="0"/>
              <a:t> </a:t>
            </a:r>
            <a:r>
              <a:rPr lang="es-ES" sz="7200" dirty="0" err="1"/>
              <a:t>disposició</a:t>
            </a:r>
            <a:r>
              <a:rPr lang="es-ES" sz="7200" dirty="0"/>
              <a:t> </a:t>
            </a:r>
            <a:r>
              <a:rPr lang="es-ES" sz="7200" dirty="0" err="1"/>
              <a:t>d'impartir</a:t>
            </a:r>
            <a:r>
              <a:rPr lang="es-ES" sz="7200" dirty="0"/>
              <a:t> </a:t>
            </a:r>
            <a:r>
              <a:rPr lang="es-ES" sz="7200" dirty="0" err="1"/>
              <a:t>formació</a:t>
            </a:r>
            <a:r>
              <a:rPr lang="es-ES" sz="7200" dirty="0"/>
              <a:t> </a:t>
            </a:r>
            <a:r>
              <a:rPr lang="es-ES" sz="7200" dirty="0" err="1"/>
              <a:t>permanent</a:t>
            </a:r>
            <a:r>
              <a:rPr lang="es-ES" sz="7200" dirty="0"/>
              <a:t> al centre.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/>
              <a:t>Bon </a:t>
            </a:r>
            <a:r>
              <a:rPr lang="es-ES" sz="7200" dirty="0" err="1"/>
              <a:t>ambient</a:t>
            </a:r>
            <a:r>
              <a:rPr lang="es-ES" sz="7200" dirty="0"/>
              <a:t> de </a:t>
            </a:r>
            <a:r>
              <a:rPr lang="es-ES" sz="7200" dirty="0" err="1"/>
              <a:t>treball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/>
              <a:t>Bona estructura </a:t>
            </a:r>
            <a:r>
              <a:rPr lang="es-ES" sz="7200" dirty="0" err="1"/>
              <a:t>organitzativa</a:t>
            </a:r>
            <a:r>
              <a:rPr lang="es-ES" sz="7200" dirty="0"/>
              <a:t> i de </a:t>
            </a:r>
            <a:r>
              <a:rPr lang="es-ES" sz="7200" dirty="0" err="1"/>
              <a:t>coordinació</a:t>
            </a:r>
            <a:r>
              <a:rPr lang="es-ES" sz="7200" dirty="0"/>
              <a:t> </a:t>
            </a:r>
            <a:r>
              <a:rPr lang="es-ES" sz="7200" dirty="0" err="1"/>
              <a:t>pedagògica</a:t>
            </a:r>
            <a:r>
              <a:rPr lang="es-ES" sz="7200" dirty="0"/>
              <a:t> per </a:t>
            </a:r>
            <a:r>
              <a:rPr lang="es-ES" sz="7200" dirty="0" err="1"/>
              <a:t>l'atenció</a:t>
            </a:r>
            <a:r>
              <a:rPr lang="es-ES" sz="7200" dirty="0"/>
              <a:t> a la </a:t>
            </a:r>
            <a:r>
              <a:rPr lang="es-ES" sz="7200" dirty="0" err="1"/>
              <a:t>diversitat</a:t>
            </a:r>
            <a:r>
              <a:rPr lang="es-ES" sz="7200" dirty="0"/>
              <a:t>. ( AA, AE, CAD, </a:t>
            </a:r>
            <a:r>
              <a:rPr lang="es-ES" sz="7200" dirty="0" err="1"/>
              <a:t>Alumnes-padrins</a:t>
            </a:r>
            <a:r>
              <a:rPr lang="es-ES" sz="7200" dirty="0"/>
              <a:t>, </a:t>
            </a:r>
            <a:r>
              <a:rPr lang="es-ES" sz="7200" dirty="0" err="1"/>
              <a:t>Tallers</a:t>
            </a:r>
            <a:r>
              <a:rPr lang="es-ES" sz="7200" dirty="0"/>
              <a:t> </a:t>
            </a:r>
            <a:r>
              <a:rPr lang="es-ES" sz="7200" dirty="0" err="1"/>
              <a:t>intercicle</a:t>
            </a:r>
            <a:r>
              <a:rPr lang="es-ES" sz="7200" dirty="0"/>
              <a:t>, </a:t>
            </a:r>
            <a:r>
              <a:rPr lang="es-ES" sz="7200" dirty="0" err="1"/>
              <a:t>Espais</a:t>
            </a:r>
            <a:r>
              <a:rPr lang="es-ES" sz="7200" dirty="0"/>
              <a:t>, </a:t>
            </a:r>
            <a:r>
              <a:rPr lang="es-ES" sz="7200" dirty="0" err="1" smtClean="0"/>
              <a:t>Comissións</a:t>
            </a:r>
            <a:r>
              <a:rPr lang="es-ES" sz="7200" dirty="0" smtClean="0"/>
              <a:t> ….)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 err="1"/>
              <a:t>Multiculturalitat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 err="1"/>
              <a:t>Important</a:t>
            </a:r>
            <a:r>
              <a:rPr lang="es-ES" sz="7200" dirty="0"/>
              <a:t> </a:t>
            </a:r>
            <a:r>
              <a:rPr lang="es-ES" sz="7200" dirty="0" err="1"/>
              <a:t>diversitat</a:t>
            </a:r>
            <a:r>
              <a:rPr lang="es-ES" sz="7200" dirty="0"/>
              <a:t> cultural a les </a:t>
            </a:r>
            <a:r>
              <a:rPr lang="es-ES" sz="7200" dirty="0" err="1"/>
              <a:t>aules</a:t>
            </a:r>
            <a:r>
              <a:rPr lang="es-ES" sz="7200" dirty="0"/>
              <a:t> </a:t>
            </a:r>
            <a:r>
              <a:rPr lang="es-ES" sz="7200" dirty="0" err="1"/>
              <a:t>amb</a:t>
            </a:r>
            <a:r>
              <a:rPr lang="es-ES" sz="7200" dirty="0"/>
              <a:t> un bon clima de </a:t>
            </a:r>
            <a:r>
              <a:rPr lang="es-ES" sz="7200" dirty="0" err="1"/>
              <a:t>convivència</a:t>
            </a:r>
            <a:r>
              <a:rPr lang="es-ES" sz="7200" dirty="0"/>
              <a:t> i </a:t>
            </a:r>
            <a:r>
              <a:rPr lang="es-ES" sz="7200" dirty="0" err="1"/>
              <a:t>pocs</a:t>
            </a:r>
            <a:r>
              <a:rPr lang="es-ES" sz="7200" dirty="0"/>
              <a:t> </a:t>
            </a:r>
            <a:r>
              <a:rPr lang="es-ES" sz="7200" dirty="0" err="1"/>
              <a:t>conflictes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/>
              <a:t>Obertura i </a:t>
            </a:r>
            <a:r>
              <a:rPr lang="es-ES" sz="7200" dirty="0" err="1"/>
              <a:t>predisposició</a:t>
            </a:r>
            <a:r>
              <a:rPr lang="es-ES" sz="7200" dirty="0"/>
              <a:t> per </a:t>
            </a:r>
            <a:r>
              <a:rPr lang="es-ES" sz="7200" dirty="0" err="1"/>
              <a:t>part</a:t>
            </a:r>
            <a:r>
              <a:rPr lang="es-ES" sz="7200" dirty="0"/>
              <a:t> de </a:t>
            </a:r>
            <a:r>
              <a:rPr lang="es-ES" sz="7200" dirty="0" err="1"/>
              <a:t>l'equip</a:t>
            </a:r>
            <a:r>
              <a:rPr lang="es-ES" sz="7200" dirty="0"/>
              <a:t> </a:t>
            </a:r>
            <a:r>
              <a:rPr lang="es-ES" sz="7200" dirty="0" err="1"/>
              <a:t>docent</a:t>
            </a:r>
            <a:r>
              <a:rPr lang="es-ES" sz="7200" dirty="0"/>
              <a:t> per consolidar reptes i </a:t>
            </a:r>
            <a:r>
              <a:rPr lang="es-ES" sz="7200" dirty="0" err="1"/>
              <a:t>assolir-ne</a:t>
            </a:r>
            <a:r>
              <a:rPr lang="es-ES" sz="7200" dirty="0"/>
              <a:t> de </a:t>
            </a:r>
            <a:r>
              <a:rPr lang="es-ES" sz="7200" dirty="0" err="1"/>
              <a:t>nous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/>
              <a:t>Bona </a:t>
            </a:r>
            <a:r>
              <a:rPr lang="es-ES" sz="7200" dirty="0" err="1"/>
              <a:t>tutorització</a:t>
            </a:r>
            <a:r>
              <a:rPr lang="es-ES" sz="7200" dirty="0"/>
              <a:t> i </a:t>
            </a:r>
            <a:r>
              <a:rPr lang="es-ES" sz="7200" dirty="0" err="1"/>
              <a:t>seguiment</a:t>
            </a:r>
            <a:r>
              <a:rPr lang="es-ES" sz="7200" dirty="0"/>
              <a:t> de les </a:t>
            </a:r>
            <a:r>
              <a:rPr lang="es-ES" sz="7200" dirty="0" err="1"/>
              <a:t>famílies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 err="1"/>
              <a:t>Capacitat</a:t>
            </a:r>
            <a:r>
              <a:rPr lang="es-ES" sz="7200" dirty="0"/>
              <a:t> de </a:t>
            </a:r>
            <a:r>
              <a:rPr lang="es-ES" sz="7200" dirty="0" err="1"/>
              <a:t>prevenció</a:t>
            </a:r>
            <a:r>
              <a:rPr lang="es-ES" sz="7200" dirty="0"/>
              <a:t> i </a:t>
            </a:r>
            <a:r>
              <a:rPr lang="es-ES" sz="7200" dirty="0" err="1"/>
              <a:t>resolució</a:t>
            </a:r>
            <a:r>
              <a:rPr lang="es-ES" sz="7200" dirty="0"/>
              <a:t> de </a:t>
            </a:r>
            <a:r>
              <a:rPr lang="es-ES" sz="7200" dirty="0" err="1"/>
              <a:t>problemes</a:t>
            </a:r>
            <a:r>
              <a:rPr lang="es-ES" sz="7200" dirty="0"/>
              <a:t> </a:t>
            </a:r>
            <a:r>
              <a:rPr lang="es-ES" sz="7200" dirty="0" err="1"/>
              <a:t>conductuals</a:t>
            </a:r>
            <a:r>
              <a:rPr lang="es-ES" sz="7200" dirty="0"/>
              <a:t>.</a:t>
            </a:r>
          </a:p>
          <a:p>
            <a:pPr lvl="0" algn="l">
              <a:buFont typeface="Arial" pitchFamily="34" charset="0"/>
              <a:buChar char="•"/>
            </a:pPr>
            <a:r>
              <a:rPr lang="es-ES" sz="7200" dirty="0"/>
              <a:t>Clima de </a:t>
            </a:r>
            <a:r>
              <a:rPr lang="es-ES" sz="7200" dirty="0" err="1"/>
              <a:t>diàleg</a:t>
            </a:r>
            <a:r>
              <a:rPr lang="es-ES" sz="7200" dirty="0"/>
              <a:t> </a:t>
            </a:r>
            <a:r>
              <a:rPr lang="es-ES" sz="7200" dirty="0" err="1"/>
              <a:t>construcctiu</a:t>
            </a:r>
            <a:r>
              <a:rPr lang="es-ES" sz="7200" dirty="0"/>
              <a:t>.</a:t>
            </a:r>
          </a:p>
          <a:p>
            <a:pPr lvl="0"/>
            <a:endParaRPr lang="es-ES" dirty="0"/>
          </a:p>
          <a:p>
            <a:endParaRPr lang="es-ES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28728" y="400050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a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223</Words>
  <Application>Microsoft Office PowerPoint</Application>
  <PresentationFormat>Presentación en pantalla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DAFO Escola Fàtima</vt:lpstr>
      <vt:lpstr>DAFO Escola Fàtima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DAFO Escola Fàtima</dc:title>
  <dc:creator>Usuario</dc:creator>
  <cp:lastModifiedBy>Usuario</cp:lastModifiedBy>
  <cp:revision>4</cp:revision>
  <dcterms:created xsi:type="dcterms:W3CDTF">2013-08-14T14:37:03Z</dcterms:created>
  <dcterms:modified xsi:type="dcterms:W3CDTF">2013-08-17T22:14:24Z</dcterms:modified>
</cp:coreProperties>
</file>