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7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4A8A8-00C0-4DF6-AAFA-DFE3E20ED7DD}" type="datetimeFigureOut">
              <a:rPr lang="es-ES" smtClean="0"/>
              <a:t>26/09/2013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E44EE-0E39-4078-BE93-3F7CA93ED2E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shutterstock_436392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548680" y="5148064"/>
            <a:ext cx="658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CO</a:t>
            </a:r>
            <a:r>
              <a:rPr lang="es-ES" sz="2400" b="1" baseline="-25000" dirty="0" smtClean="0"/>
              <a:t>2</a:t>
            </a:r>
            <a:endParaRPr lang="es-ES" sz="2400" b="1" baseline="-25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32656" y="7740352"/>
            <a:ext cx="3079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Agua + sales minerales</a:t>
            </a:r>
            <a:endParaRPr lang="es-ES" sz="24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589240" y="1979712"/>
            <a:ext cx="1235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Oxígeno</a:t>
            </a:r>
            <a:endParaRPr lang="es-ES" sz="24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76672" y="2051720"/>
            <a:ext cx="2288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Energía lumínica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</dc:creator>
  <cp:lastModifiedBy>Gabriel</cp:lastModifiedBy>
  <cp:revision>2</cp:revision>
  <dcterms:created xsi:type="dcterms:W3CDTF">2013-09-26T10:13:07Z</dcterms:created>
  <dcterms:modified xsi:type="dcterms:W3CDTF">2013-09-26T10:23:11Z</dcterms:modified>
</cp:coreProperties>
</file>