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279C3D3-6667-4101-A0CC-E9F40434C096}" type="datetimeFigureOut">
              <a:rPr lang="es-PA" smtClean="0"/>
              <a:t>11/19/2013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8B7C280-DC5E-480A-8D1F-181176F82F42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477679" y="1052736"/>
            <a:ext cx="6840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72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ASPECTOS TECNICOS DE UNA OBRA DE ARTE</a:t>
            </a:r>
            <a:endParaRPr lang="es-PA" sz="72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12765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366927" y="620688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7200" dirty="0" smtClean="0">
                <a:solidFill>
                  <a:srgbClr val="FF0000"/>
                </a:solidFill>
              </a:rPr>
              <a:t>FORMAS</a:t>
            </a:r>
            <a:endParaRPr lang="es-PA" sz="72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://fondosbonitos.com/file/297/600x450/16:9/pintura-con-formas-humanas_10426842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520" y="1988840"/>
            <a:ext cx="5715000" cy="42862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00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0565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980728"/>
            <a:ext cx="77768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4000" b="1" dirty="0">
                <a:solidFill>
                  <a:srgbClr val="FF0000"/>
                </a:solidFill>
              </a:rPr>
              <a:t>LINEA </a:t>
            </a:r>
            <a:r>
              <a:rPr lang="es-PA" sz="4000" b="1" dirty="0" smtClean="0">
                <a:solidFill>
                  <a:srgbClr val="FF0000"/>
                </a:solidFill>
              </a:rPr>
              <a:t>INDEPENDIENTE</a:t>
            </a:r>
            <a:r>
              <a:rPr lang="es-PA" sz="4000" dirty="0" smtClean="0"/>
              <a:t>:</a:t>
            </a:r>
          </a:p>
          <a:p>
            <a:pPr algn="ctr"/>
            <a:r>
              <a:rPr lang="es-PA" sz="4000" dirty="0" smtClean="0"/>
              <a:t>  </a:t>
            </a:r>
            <a:r>
              <a:rPr lang="es-PA" sz="4000" dirty="0"/>
              <a:t>REPRESENTA LA FILOSOFIA </a:t>
            </a:r>
            <a:r>
              <a:rPr lang="es-PA" sz="4000" dirty="0" smtClean="0"/>
              <a:t>CLASICA.</a:t>
            </a:r>
            <a:endParaRPr lang="es-PA" sz="4000" dirty="0"/>
          </a:p>
        </p:txBody>
      </p:sp>
      <p:sp>
        <p:nvSpPr>
          <p:cNvPr id="3" name="AutoShape 2" descr="data:image/jpeg;base64,/9j/4AAQSkZJRgABAQAAAQABAAD/2wCEAAkGBhQSERUUExQVFRUUFxcXFRgXFxcXFxcVGBgYFxcXFxcXHSYeGBwjHBcYHy8gJCcpLCwsHB8xNTAqNSYrLCkBCQoKDgwOGg8PGiwkHyQsKSwsKSwsLCwsLCwtLCwpLCksKSwpLCwsLCwpLCksLCksLCwsLCksLCwpLCwsLCwpKf/AABEIAMgA/AMBIgACEQEDEQH/xAAbAAABBQEBAAAAAAAAAAAAAAAFAQIDBAYAB//EAEQQAAIBAgQCBwUFBQYFBQAAAAECEQADBBIhMQVBEyJRYXGBkQYyobHRQlJywfAUI2KC4QcVM5Ky8RZDU6LCY4OTo8P/xAAZAQADAQEBAAAAAAAAAAAAAAAAAQIDBAX/xAAvEQACAgIBAgUCBQQDAAAAAAAAAQIRAyExEkEEEyJRYXGxMoGRofAjUsHhBRRC/9oADAMBAAIRAxEAPwDzEPUWKfanstQ4nYUxDelri9MWlIoAer07PUNKaAJVu0nSVGoq5ZQQJ7KBkSPTpqb9nBpj4cikIUNUk1X1BqcPQBxrga6kFAHM9cBNNNSBKAHLTqRakCUAMilEVIbVNdaQxkTTlWkHdUgWgQ3LXFKfThbNIdDLaV2WpOiFd0VIdEcRSg09rPZTGMb0xHFqQ7nxpV1NKidY+JoAktpVpAANgaiC1Kq1AARwKq32mKnZpqvfNbCIq4a7UqJNOuEKKBkRFML99MdyaSnQh/S99WbOO5H1H5iqVdRQWGLb86shgaCYbE5TB2+XfRRTFS0MmyzypP2bs0pwBFShtJ7akCoymomuxT8biY09e7w76FXL5PcP1vVJAXGxPeB8aT9sH3vh/SqFLToLCdrF+B+dW7V8Hb0oDU1rE66nwP1pUAeF70p1xZFUrN7MO8b1ZG1SMcqU9vjSIaVmCiSfE0AhwIAkwBVK/wAZUaLr38qF43HG4exRsPzPfVbLTUQbCn98E8wP5T+dT2uIHtU+n5UEilAp0hWaaziwdxFSss+FAsLxEjRvX60UtXo0O3yqWqHZKtuDT7W58T86WkWZMUhNFla5v1rTEnnUqmkIzjPUF1qvta86rX8P2VoB1sCPGqV5pJ+FWihC+X9Kpk00DG11caSqEcTSUtdFAHUT4c+ZY5rp5cqG0U4XhCNZWGA5n6VL4Gi/bE0l14HhUluzvqp8DUV/DEroRPn9KgoBYi7mb9b8zUcV0V1aEnRS1wpaAEikIp5rooAs4O78Pl/SiiPQzhizdTSddfCNa0l2wpmV8xpWcnRSKaGhvGcTqF8z+VF2wf3SfMRQLieEcMzEaSBPoKI02DKVOplKK0JHgUhFOArjQAwCifD70jKdxt4UOAqfBGLi9+lJgHMLaB15jepBofA/nTMG3WPl+vnXFpJ8TWZTJVuyJ2qRXnt9PrUQtf71YRNKQgOTVfFOQPOp3cfrzqDGe6PH61oiSI34Ans5VUc6nvqa7sPCq9UBxFJSmkApgdSU6KSKAENTYZzOXtOlRGpMH/iL+uRpMYbOcL7x9AB6AUMa8QTz58qL3B1aC4jdvD86lDsgZpPZSRSU6qEcKWpsDh+kuIgHvOq8+ZA5a0ly0YLAQs+G8kQCZiPGkBHXCuiupgWMLi8gYfe0JG8dlGMJbKrOk94B9JrPxWmse75VEh2DMZimnX8h8qH4jFFtNcoq7jBr50LqkhWdFLXCuqhChqkVaiFWrQ3pMaIVWrPDrgDEHcwB8arzpUuETrqe8fOkwDWGXf1qW3bpuH5+H5ipFHz/ADrNgT2kG/zqdG0/pTLVvarJSP8Aes2wMriRsfI+f9YpmMGnn9as3Vmq2I90eP8ASt0BBdHV8hVe3aLEAAknYCrdz3PIUuHuZLbuPeJVFIkEfaJEeHwpjSshuYZV964J7FGblO8gd36MVqu4DhZugxy25Dsn107z4Glx3CLln3wVGhkgjQ7ESBM8u2Dy1oQmUa6pLNgsdJ/Olv2cjFTpl0PjTsKITU2AH7xfP5GoyO4+dSYEfvF8/kaANDd92geI3PhRq4erQLEbt4VKAgopwrgbXwSGA1y98xoT2LJWTyBLbK0C1rQ+yXHeguAOpa2QZgSyDU5gOYBJMHviCTKyOSjcS4Vex3s3wjPdWWa2VLq2aBlKiLhB1MqrjTLvuRVPi+N6ZmjNlDEoSxbQkKisXJ2QCI55tDMjecXNtjdxCpNro+qVgTdYjPeiQWkLlUkGSRuAZ80xV8uxYhQTrCgKswBoo0G1Rin1qwnDpdEVdS063ZZpKgmN4rYgQLWhtbUAHfpWisr1amQArFb+dCqLYrfzoUKaA4UlOpKoRwq4mlVF3ovcGg8aljRQW3Vjh+GLXUB2LKPjVlVqzw9Jup3MPnSbAL3uFhVkEzoP16Vbw3AJAJY666AeNTXx1PMfnRXBHqL4D5Vyzk0hx2NwvAkEaT4k1fThyRsPICn4bX/eri2x2VhbLPIHSquNWIHbDDzBHzU1cuLVbHr1FPYzL69Zfjnr0CEV73ueQqnmMRy386uXfc8hVRVJgDUnQAcz2CqEXeF4zITqRqrCOZUnT4/OtXfa9xK4r3mBRQZAGRUEFgsCYZ4TM8EjMO6hmC/s9xjKLhthBIgO2V+tGuT3hoQdYOordt7CXnsBVdLLOUBhWRYtKQsLmJbTMSWPpsebLlitJ7NscL2+Dy63+7uKQQA0nKNTpOhmSJ8aK28KuIygTb01YnMztsSFJAUctNfHYaLG/wBkFy3b6W5iraxtKPJOpCgTMnf5xBNBn4TesowWDIgEMQR1iSYMDYgRrtTeSL4ezWGGck2ougecMgw+TK7XOldRIA0gRsCS2+g2oPgh+8Gkb/nWj4bw3GNbc2sO9xSYuDKhEwQIGaSes2kaTVnDewN8MC4tKygSrXYcBpPWUA5T3E1TywjabX6mPQ3wihe92qOE4HfxDlbNp35SBoPFjoPM1tsBwCyk/tBJ+6EYRzmTIPZtEa+Rt/aNVtm1hLRdkXRQy5EG0kKSAZ8Kwn4lrUFfz2Ljh/uZjcD/AGcMrL+0uVk+5ZRrp/mdVIX0aqftIhtA2rDW7dke8iv+8Yif8UnUkadUxG0TVnGNxCGL3BZXMXguVgxBPUkgAdunidaG+y3Cv2nFhHOe1bzXbsTlKW9Y5e+xW3/PWkFKT6pSv7BLpiqSNOnBLl3BYO1mPSZHcgscqq1wZFy7BgLlrX+OOVYvjnBLmGuZLgidR9K0XGPaopjLgmbeToHA7BDFl7GD+uWK1+JxFniODzNle5blHIgmRoriPvAT4yKieSWKV16WOMVkjXc8gArX8F4X0eEe42Q5/dm4ykHKD1VUdYxBJOnoTVG37PI4hSwYDXYg6wCOevZy7dak4hwq61w5LYVQAAARAAA0gmfWtZzUtXRcfDzS6um74ozmNuS5P6/X6760ln3aB4/BuLhNyd95BB7gw0PlRy1sa1btHLJNOmCsWNfOhFGMXv50IO5qkSdSU6aQ0wOXejF0aDxoOu4ozfGg8aljQ9RV3h6fvE/EPnVVKvcNH7xPxD51LAO4sQnmPlRTCglVP8I+VDsenU8/rRbBr+7T8I+Vck3ocS1YXTnV1BpzqrYH6irYX9RWNlHkl6q93VHHdmHimv8ApzVPcFRBgHWdiwB/C0q3wJr0iFyVLg6nl+Vb3+xfDKLl666L1QOjcjrDKCboQnYQySR2isHdEIQdxofEaH5V6R7K8QtYfhiXGdc1tnDodhnLKUYASJzZpO+gnTTPM/TruOK2bvGYIX8gDlAyh8yhZJ0kDOCB/hLrBqhe4nZwVpsRdZ7maejBIN26F15wFBOUkxCqiCCTDDfZ7jKNaRLsE4W5k152nJS3cntjSe2e2gfH2bFG88yLNsnKBollEZrSn+K46i4R2ZOyBxKO6fBuhOMe0l2+oe6RKrORZCJIkqoJ9SdTHgBm39qrWVgM2YSNfTwp3GccoWA2/Kfy3rGXfePia3xYVJXI9LxXi3hrHiqqNRwv26u4dCEy66mRrNRXvb28QcsIXOZyo6zMdyTM9lZqltrJ+NdDw427aPHWSSVJhfp2vSzsxPZJgbHmSfjVQ3WVmCsVkGYJE+MVLg39/wAjUF33j4H5VdE3srMSTJ1PadTXonsvYGD4dcxDjr4iWA59DakqP53gjtgdlYbhHD+nv27UwHYBj2Lux8hNa32x4sLlm2idVbhVbY+7Yt6Wx59V/wCc0pewjJX7baM27gvJ+1JILebK1HvY623SXGBIAQAxzLMIBHP3TTvbu0q4lEX3Uw9hV8FBX5g1d9kVy2xP/Mcn+VRE+UXPMisc8v6bO7wMFPMr4/n+RXsm1ez5hlZsp0iM2UwN5ALL5VdxpKENrDaanaBoCPI/oCqeJvTcM7B2n0UD4x6VY44CCvYZ9Rp8q5mm3G+568JxiskY9q/cr4vEBlKHZhInXXUAjvBBHlVG17tS32/dK3MG4P8AyHxJqDDmVroxqkeZ45uTTYNxn50Ibc+JovjfzoQ258TXSjzRIrqdFIRTA6jmI90eNBOVGrvuDxqWNEyb1fwA/eJ+JfnQ2ydaNWOE30Ku9q4qhllmRgBJ0mRp51LAM4wSg8R+dFsCn7tPwr8hQm97nmKMcOP7tfAVxz4HHkt2k05en9aVlbkR6T+dJaWrNZGh5HdFUcWNPP8AI1duVUxew8frXpIwLCYJr91UXe8UI7s46x8iHPlRr2vPRtbtWraoyqFGWMzKAIzmBm5k5p286oez+MFu7YuN9jMvkRI/1vUuPv8ASm9iihYMctsHUQGAZ3GxUEqoXYk88pBwd+YvZL9zpVKD92XcFfuYllC2GupbTKxtQr3DkRDMa9GY2A18oE+NxeIAuC9ZuYe3q1wKGSfsrmYEE6iN+wdgrQ/2T4MlHvMRlzdY/efcbaBQpBjt7KFcZ4t+0XAitKKRcuED3mzF0XvUSrRzIHfGTdyaS4LheldWYritpwy9IuQgCBEQOQPfGuuutCMssZ7a3HE+J22JNxizSQSwzNHbJBMfWsbjGHSHLMTpNdWOTlyqFnwrHVST+hBfaToI0FKi1GakU1qcxYwLQ0d0elJe94+B+VLgrBPW5DT4Uy773kaQibhbdbINDdItlvuox60d5+Xjpc9o8fnxLQIW3CoOQC6x5HTyFCEeDI0I1BG809WFFAG/abHdLfVuS2rajwjN82NabguHyWVY6Do1UeDQXPqx+NYVJuMoGrHKo7eSj8q3nF8UFRLYMAjKPDRB/q+FcniLfTBHrf8AHVFTyPsjOpjkILsy6523gywgLrqfePLkTzFGMbis+HsTuVDE9+UfOZqtftL0NxQNAQq/ygT8Sw86vthJsCPspbYeAQA/CpytJxfyPwNz8z6FC6kYYk/e089KH4O5uPP0/pVriN45UtjYAE/iaY9B86FMIk8wPjMAev5VtjWjPxslx7JL8xcUuYmNh36VUHDesZYAbnu1qW/j8i5RE8+evMnl86HpeiZ17NTE99bo8pWwjcwtsLIBA3BM6/ChwE0cw+Ka9byyFRNMpOkmJ056xQnFYNrepiDtttv5Uk75NHGuCI29KLXFJVQNSToBuTQu1e192tXwrCOLJvEKB9mTqVGaSNNiRHkaGIK+yHs2XOdiASGFsQSUaJ6RtIEAiNZkjTaj/EuK3LJtFnL2ywVgQ4uFeYKOT0ikAwZmQNoMkOE4of3ebSOFuWw5aY1lp6TXfeJ227QKyWG4VdfEwL6gscxuXM1t7oWcygQzSImJAiO0VxOdzfU6SN1H0elW2V7vFVICkFWbYEQOZiZI2o/w1+oPAfKqOE/s/fEXC37TbL23jJH+WSPI7d1aLC+y9+2uUqDlHWIPVB5DM0CY1jlziRJOcJagZRhOK9ZBYczVvOez9eVVUXKxBBBGhB0IPeKfcxcGJHmYrIo8uumqOKOnnVu8DNUsS8DbQ/r5V6SMWXMLhi2Fuv8Aca16HpPjAJq1ZFzFHDYVQRML+LM7ZWMfZVW+LHnVbgPFBmNtgArgtrJIZVYACP4WYbjxG9ar2fwXRYS7iUM3FwjsG+4bhZVA/iAzHxVe0Vjkl0t/t+hvFXFML43HjBcITozrdYODtpcuZxP/ALShY768+4RxDID/ABD4gj8nHpV727x7G4uGnSytlYGwbokzfEwPCgNpTCjnmXXbdYOvkKMUaVvvsmbvRauuGeTsWE/hXrN8h61Sx9ogiRvr8SDUufO7Zdoyjz0Zu7TMamxC57YY77+uv51sQCzbnxqMNUqtHlU9nDahiIkgjvH+9OwoJFYRR2CKF3R1vX5UVc6ULuNDUkBW8q4A9lXFztqEOvcfzqRcFcPIDzp2Bd9lcKTdzx7ug/E8gegzH0qxjbzXL6oPsFQTvBB/KrXAR0aHWG1100kASO+NB577HrNtEOZRqdpMk/a1J32rn5m2ztlkUcKxx77ZPauzZft6W5H+aRVgcdHRAIsnIo1PYIMASdB4UNtgrYYf+o/xy/WmezQ64nsYeiN9anJBONvsX4LJKOTpj30LfyhQxMszyTBA01IBI7xQ7irlWePvH66UW46o0j7zfFVrLYq9JgdtaYtqxeN9LeMgZyTrRFeDP0XSyI3A1kjt7KHW4nrTHdRjDlmULnBUac5jlI5VrJvscMUnyTcAzKDqArNtzkaT+VU+MqZkyJJEH5zOtWLFi70qhBmUGewCO/w1rRW+CWyzNcugG2wkKuZg33UY9TP5tG+URNZykouylGT0UfZT2SDq1/EytlDGXZrjRog7NxPOCNpFF+JYjp+jbILYhLaopgZVMALOg00nsImn8QxRMDKEtW1m1bBJyrOpJ3ZyTJbXVp1k1XxmCdES8UYgnLbmMrFlICWwD1pJBJ5Ry2OUZXLql+Rc40qRNc4oLYu3yoBAVbajQSwBAPadMx/hHfVbg2De8LtxWdBZsSpGzv1VfU76M0xzoPirnT3bdlWlFJlt8zHW7d79AY7lFGrfFuixLH7NyyLeXkqsiMoHcCBScXt939jSMfT9C/7IC8cRYvsQF6fon/i6upMaaT4zXpftJjDawpuWiMy5SexhAMNziPMbiCJry3hnFrlr3QDbVsxGg6xgbxM7+RPdWy9m+PNiXuWr6IBcs/u45m2AGkTEnpCf5e4Vnlj/AOl8ExlumAcX7UAtnZgyKyoW5gMFI0A3GZswGxBjQUXdZ1Ekd0EVhMPwrPevWmJlFdkHIMqsST2nQmtHYxjYdEt3LbsQoysgBBQ7Aydxt4AVc43TRlw6MBiMT2VTdp+tWCB+jTksBiFAksQAJ3JMAetdfBmT8D9m3vMlxlAsq6l2dgilVILAZiM0jTTQcyK2XC7g/Y8bYI/5eJbSZINtLisR4kj+WrN+0iWrRa3byW8nSHoVjIgPSMOkGbULlH4hHcAwOMz4gXrywLoDgMshj0ypIEx1c7kd9sVxubns6IxM9xy2zX3uFWAAtB9D1X6NMyk8iDIiqqpvJgIvq0aD4/DvonxjjWhtIOqJAnVmJMs7HmzHc0IVS3V7T8e2uqDdbM5RV6H4LS27dvVBOwka/DTzopwG0l+4ttnKgzJjUmJAA7T2n+lCsZg8oEaj5eHZUeHdkZXXdSD3dwPpTkrToUavYT4/wtbVzqqcgI313EfMU/FYtGtKN2VQo5ZYJnx5Vs/aXh3S4P8AaEgh7anyIkz/ANvpXnWasMM/MjfsdE10PXcL4e0GEwIPhTr1gDYAHuEVX4Vc0YeY/P8AKiS4bMfpWj0znBxQ9/rSdGe00V/YPH9eVKuAkgCSx0A2mdByo6kMOYazh7XDWLIjXHAbO3vKzaAJHWgADTmZrJW3MFvuyROxzaad8mtZ7ZcMW1YChurbhRH22XQsfMj49lZ9+HAjWf15Vz4JWnK+Wb5aTSoqYB3ujoVEu7OV2A2ncnsU+lScDslHht+vHiEYflUZz2LiOphlMqfD+mnnVvCAhrN0xFxzproQQrAz+KtZvT9n99mvhko5Ite43ixlVbtY/JPrWQcQSO81qeIt+78Hb/8AMflWZxY67eJPrrV4vwk+N3OyE1e4MgNwSSAOwxM8vCqJrRexvDekugkdVOs3/iPM6+Rq5yUYts44K2anh3CmfrZciD3ZGrc80bx2du/ZVt8MLevUY65VaSvKJA5n5nbakv8AGchhgYkCRqRInbs3796gu3bd3rLcUonXcqQXAVX0jcamdfu15lzbt8HZpcEFz2luEhlwttmaApFpG7PEchqRyqHjYxd9gXzDQqrXHVYkQ2RQZ1GmgmNABrU97Hm3btheqOkuKVmdRl3PMgqde81FexTMbjbC30bKJ3ytmLf5WitkqdpL+aNVBNbf85FThdvDWlCjNcugqX7JWcq9gIUjt3nsqviuF3L+L6OyjO2W2YUTChFBYxsO86V2LxM4ayZ1RkB/+FW+bNXrHsVetDCIYAdwCxGhYmAJYEEwsaToBVxbTt/IsslGOl7GI4X/AGcYhFi9ctWQSCRmLuB3hOrOn3q1Ps77NGwwdwzFC2RipAjKwmJOUHlvPdz0HEONW7AEwonUnmSNP19KFJx2b1xZ0FvPGwylZ+h/mPbU5ZPpZxx3I814jjBbx7Ofem4OqYGYpHYYBJIk+ogmtVxnjeELgnF5JRTlQwB5MJ3nXsivN8Xd6S67nQliR6yKtNxm6NFu3EH3UuOi+QU895OtbKGkKW2wFkqS0xUhhoQQQe8GRXEU0itiAje4lfxbpae4zZ2AA0CgkxOUQDG9GfbYqLdpAQHsaADlbhQKoex9oftHSHa0jv5xlH+qqnEL/S3GuMP8WVTuXbMfMQPA91c7X9RVwvu/9HRH8D+QbZw5Zwe06eZ0qS1hyrMCIKmP18Kt8KcZlY8oIntFVsZiGN1isQxzz+Ll8K2t3RnXpseU7a6xaUHcAc9ao3sU33vSqbXCaqiLPUOE8ZRsGbUg5A4IGvVmR8CfSvP8Rays3cT/AL1X4dj2s3A45e8PvLzFHuMYdXtrct6gjft7POPlWEMaxSfybOXXFfAKwd8K2p7jz/WsUR/b07fnQCw0b1IuU7GK3aMkw6cYh5iiXs5cVsXZAMw2bn9gF/8AxrIzBrS+x37u699pC27bwSD77jKB6Z/SssqqDLhuSCftzxMNdS3mhbY62/vGGign7Qnb8DUONV7zm4BIYkgz3/0FOt8LbmQPjSxxUIKI5vqdjrl1SN/nUnDVZ4UERbJuakCAcgY6+C0q8MHaamwwSy6sWgA6gncHRp8qcnrRWOXS0VuJNMr2M/xIP5UA4hb62bkQPXb6VoePEW7txSDIc6jmIEaHu50Ed83hV4/wpleIkpSZQCzXpXAMD+z4YSOu3Wb8RG3kIFZPh2BQDOV0B6pYbkCdCdNN6L3uOkrB1EGdjoCQdQR2b1nmi5pJcGWOo8lziNgKHe5c6MEiIBLSJjLqNaHYfFA2Suq9NcVASczG2JLMzdp102g6DmROIxwJ1V2fYZmJ3A7SaTOwXMwEmcrS2hBKnYwIkd2goWN1sbmrDGN4ir2QoIzC7euQAfdN14J5TJ27IqXG3AuHkElroC9wUATHeYA9aCgSEcd4HeBp9aIreFwWra6wZI7BPOk4JV9TojNtV8EmKtRbcHcLZb4Mh+JWt9/Z5jlu23suAcotOAdQUModD2NbU92ashxS3Lx9+26+axcA9Uiq/CuJNZv2XQwWtBPVmgntAYKSOyalepBljpo9SzqmezeRbj2oK5gCXtknonE8yBlJ+8rdorNcPAe7iRmKzYa2M3vL1lgGd4BAHcorSX8fbxNq0SGFxlLWiqO8aAOjFFPVMgGe4iCKwPGrFyzdZhnUOCpBHWHd376Hv0rNrqTSOWLppsD+0NoKbQIWWQO0DTO4zBe0hRCj8PaTQk4qNBA8qvcdPVR/vZVXwVCxP/2KPI1QJFdUeCovWiNmpqjWrq2Sxq7Yw0VVmJSvqbdjaDdMA6e6u8DfUnfTaqOJxQuC2uq5ByEzEQdK0GI4d0pGZmIXZZ0/p5VPb4cBoAB4ACoUkuTRy7IytzDyzQpMmd4AnWI864cMc9g8ya1Q4ESSwdlBicuXlMbgkbnanWfZxC3WBaN85LeA6xjv9KPNRNWZb+6kA615QfuqMzegNPXg4PupebvICD/urd2sAqiAqgdwA+VSrgRzA+FZ+ePoMCvs85+yF8TPy0opYwYS2trUk5ixjq8zI7NI9K1P93A/ZHoKS7w2CMvUYa5gBI5c/P0pPLZUV0sxt/2WdlN23qpMDtPbEgTrImBMGh+EwJzZWtt4wY579mxr0FcDdC5RfaJnW2npI1A30qC7wi6QUN2FMg5bajSIO2lNZX3otxgwLhuG2La57ja/dtxmidtefp50/Hcda4nRWbRtWyfukkggA5judp57+FarC8HRVUZZygCW1J8TzNTNw5J9xfQVi8kbt7LT1SVGGw1y5kCi0eqIzMQgPfB1qx0F87dGvhmJ+VbJOFpzRfQUrYJP+mv+UU/OXsR0mIbhFw+9cMdw/rU2C9kRcaGuZU5sYA05CdzqBWy/YEP2F9KqngbT1bjoO4CR4E7UnmdadDio36jFe1KWv2k5QQsDQEnt90yZE1BgOFPJOQZTtnHW8h/tXpHDfZqzbk5M7ne4/Wc/zHbbYRV9eHW/uL6U/PSiooT3KzBpwgsACxiZgAAdn2s01Ivs0DHLfYdsTz7q3f8AdqfcHkBSjhi/dWo86XYGovkxg9kVfmJ3BK6/A+VTn2QUiHaR+GDvP3ojyrXjhg5KARtUXQjkIM676dvOp8+b7k9ETJXvYyYyMqqPdBSY85Hyql/wXcDgpeUMNiFOnxrfJgu4+ppj4HX+poWaS7lWYy9wu8QA7KHVg2YLGw2iY58t6bgOGWEYG/be5k1thGy5WJk/aBjTYk7nett/do3yiYph4Yh3RfQVSyFSm3yU7ftALNm66oQG/wAEHSXYwAEWCftMWAUbAA+9WeuX7tzo7bW7VwvmZkQk3dz1rjCeiiRHZtGpB1Z4NaP/AC0/yiflXW8EyI6WXayr+90eVeUEgx1THMUKaXJGmtI8y9r2AvqgEZBGWCMsDQNIBzGSx00zAaxQlbo7Jr03/gbDkgsrPGwZjAkknRYG57KlHspYG1lPStf+zBKgUWjDhQNiPWpl8fj/AFrq6tmhKiZH554/m/rThcM/4nxFLXUukZYw1prjBekbXUkMwgDc6H9E1orXD7SgAE/5mJ8STv511dXPNbLROli3zPxPxp7WbZ2b411dWdAKbKfebyNAsTj1znLc0BgEkbbdm25866uq8cL7gxq8QO2f/R9Kc3ET/wBT4J9K6uqulDFXiTR/ifBfpSjij/f+C/SurqzcUWTDirR7/wDpn5U1OINHv8v4PpXV1LoQEicQYbsfRfpUq8TaP8SfJPpXV1LpQ9HXOIk6dLH4Qk/FaX+93n3x6L9K6uo6EGh6cYc/b+C/SrCcTeff/wBP0rq6joDRIvEnk/vPgm3btUmH4gM/XbqnQnqiDyJ08AfLsrq6joJdBhbanmfUCku2R2t+p7qSuprGYWOFhe1vh9Kgx2EEStwqR4ZT3N1Z8xBHfserqThQKQHOOgwWgjeSopx4qP8AqDyK/Surqax/JvargjfioG10DzX9frzMTccH/UHwrq6qWFA5/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sp>
        <p:nvSpPr>
          <p:cNvPr id="4" name="AutoShape 4" descr="data:image/jpeg;base64,/9j/4AAQSkZJRgABAQAAAQABAAD/2wCEAAkGBhQSERUUExQVFRUUFxcXFRgXFxcXFxcVGBgYFxcXFxcXHSYeGBwjHBcYHy8gJCcpLCwsHB8xNTAqNSYrLCkBCQoKDgwOGg8PGiwkHyQsKSwsKSwsLCwsLCwtLCwpLCksKSwpLCwsLCwpLCksLCksLCwsLCksLCwpLCwsLCwpKf/AABEIAMgA/AMBIgACEQEDEQH/xAAbAAABBQEBAAAAAAAAAAAAAAAFAQIDBAYAB//EAEQQAAIBAgQCBwUFBQYFBQAAAAECEQADBBIhMQVBEyJRYXGBkQYyobHRQlJywfAUI2KC4QcVM5Ky8RZDU6LCY4OTo8P/xAAZAQADAQEBAAAAAAAAAAAAAAAAAQIDBAX/xAAvEQACAgIBAgUCBQQDAAAAAAAAAQIRAyExEkEEEyJRYXGxMoGRofAjUsHhBRRC/9oADAMBAAIRAxEAPwDzEPUWKfanstQ4nYUxDelri9MWlIoAer07PUNKaAJVu0nSVGoq5ZQQJ7KBkSPTpqb9nBpj4cikIUNUk1X1BqcPQBxrga6kFAHM9cBNNNSBKAHLTqRakCUAMilEVIbVNdaQxkTTlWkHdUgWgQ3LXFKfThbNIdDLaV2WpOiFd0VIdEcRSg09rPZTGMb0xHFqQ7nxpV1NKidY+JoAktpVpAANgaiC1Kq1AARwKq32mKnZpqvfNbCIq4a7UqJNOuEKKBkRFML99MdyaSnQh/S99WbOO5H1H5iqVdRQWGLb86shgaCYbE5TB2+XfRRTFS0MmyzypP2bs0pwBFShtJ7akCoymomuxT8biY09e7w76FXL5PcP1vVJAXGxPeB8aT9sH3vh/SqFLToLCdrF+B+dW7V8Hb0oDU1rE66nwP1pUAeF70p1xZFUrN7MO8b1ZG1SMcqU9vjSIaVmCiSfE0AhwIAkwBVK/wAZUaLr38qF43HG4exRsPzPfVbLTUQbCn98E8wP5T+dT2uIHtU+n5UEilAp0hWaaziwdxFSss+FAsLxEjRvX60UtXo0O3yqWqHZKtuDT7W58T86WkWZMUhNFla5v1rTEnnUqmkIzjPUF1qvta86rX8P2VoB1sCPGqV5pJ+FWihC+X9Kpk00DG11caSqEcTSUtdFAHUT4c+ZY5rp5cqG0U4XhCNZWGA5n6VL4Gi/bE0l14HhUluzvqp8DUV/DEroRPn9KgoBYi7mb9b8zUcV0V1aEnRS1wpaAEikIp5rooAs4O78Pl/SiiPQzhizdTSddfCNa0l2wpmV8xpWcnRSKaGhvGcTqF8z+VF2wf3SfMRQLieEcMzEaSBPoKI02DKVOplKK0JHgUhFOArjQAwCifD70jKdxt4UOAqfBGLi9+lJgHMLaB15jepBofA/nTMG3WPl+vnXFpJ8TWZTJVuyJ2qRXnt9PrUQtf71YRNKQgOTVfFOQPOp3cfrzqDGe6PH61oiSI34Ans5VUc6nvqa7sPCq9UBxFJSmkApgdSU6KSKAENTYZzOXtOlRGpMH/iL+uRpMYbOcL7x9AB6AUMa8QTz58qL3B1aC4jdvD86lDsgZpPZSRSU6qEcKWpsDh+kuIgHvOq8+ZA5a0ly0YLAQs+G8kQCZiPGkBHXCuiupgWMLi8gYfe0JG8dlGMJbKrOk94B9JrPxWmse75VEh2DMZimnX8h8qH4jFFtNcoq7jBr50LqkhWdFLXCuqhChqkVaiFWrQ3pMaIVWrPDrgDEHcwB8arzpUuETrqe8fOkwDWGXf1qW3bpuH5+H5ipFHz/ADrNgT2kG/zqdG0/pTLVvarJSP8Aes2wMriRsfI+f9YpmMGnn9as3Vmq2I90eP8ASt0BBdHV8hVe3aLEAAknYCrdz3PIUuHuZLbuPeJVFIkEfaJEeHwpjSshuYZV964J7FGblO8gd36MVqu4DhZugxy25Dsn107z4Glx3CLln3wVGhkgjQ7ESBM8u2Dy1oQmUa6pLNgsdJ/Olv2cjFTpl0PjTsKITU2AH7xfP5GoyO4+dSYEfvF8/kaANDd92geI3PhRq4erQLEbt4VKAgopwrgbXwSGA1y98xoT2LJWTyBLbK0C1rQ+yXHeguAOpa2QZgSyDU5gOYBJMHviCTKyOSjcS4Vex3s3wjPdWWa2VLq2aBlKiLhB1MqrjTLvuRVPi+N6ZmjNlDEoSxbQkKisXJ2QCI55tDMjecXNtjdxCpNro+qVgTdYjPeiQWkLlUkGSRuAZ80xV8uxYhQTrCgKswBoo0G1Rin1qwnDpdEVdS063ZZpKgmN4rYgQLWhtbUAHfpWisr1amQArFb+dCqLYrfzoUKaA4UlOpKoRwq4mlVF3ovcGg8aljRQW3Vjh+GLXUB2LKPjVlVqzw9Jup3MPnSbAL3uFhVkEzoP16Vbw3AJAJY666AeNTXx1PMfnRXBHqL4D5Vyzk0hx2NwvAkEaT4k1fThyRsPICn4bX/eri2x2VhbLPIHSquNWIHbDDzBHzU1cuLVbHr1FPYzL69Zfjnr0CEV73ueQqnmMRy386uXfc8hVRVJgDUnQAcz2CqEXeF4zITqRqrCOZUnT4/OtXfa9xK4r3mBRQZAGRUEFgsCYZ4TM8EjMO6hmC/s9xjKLhthBIgO2V+tGuT3hoQdYOordt7CXnsBVdLLOUBhWRYtKQsLmJbTMSWPpsebLlitJ7NscL2+Dy63+7uKQQA0nKNTpOhmSJ8aK28KuIygTb01YnMztsSFJAUctNfHYaLG/wBkFy3b6W5iraxtKPJOpCgTMnf5xBNBn4TesowWDIgEMQR1iSYMDYgRrtTeSL4ezWGGck2ougecMgw+TK7XOldRIA0gRsCS2+g2oPgh+8Gkb/nWj4bw3GNbc2sO9xSYuDKhEwQIGaSes2kaTVnDewN8MC4tKygSrXYcBpPWUA5T3E1TywjabX6mPQ3wihe92qOE4HfxDlbNp35SBoPFjoPM1tsBwCyk/tBJ+6EYRzmTIPZtEa+Rt/aNVtm1hLRdkXRQy5EG0kKSAZ8Kwn4lrUFfz2Ljh/uZjcD/AGcMrL+0uVk+5ZRrp/mdVIX0aqftIhtA2rDW7dke8iv+8Yif8UnUkadUxG0TVnGNxCGL3BZXMXguVgxBPUkgAdunidaG+y3Cv2nFhHOe1bzXbsTlKW9Y5e+xW3/PWkFKT6pSv7BLpiqSNOnBLl3BYO1mPSZHcgscqq1wZFy7BgLlrX+OOVYvjnBLmGuZLgidR9K0XGPaopjLgmbeToHA7BDFl7GD+uWK1+JxFniODzNle5blHIgmRoriPvAT4yKieSWKV16WOMVkjXc8gArX8F4X0eEe42Q5/dm4ykHKD1VUdYxBJOnoTVG37PI4hSwYDXYg6wCOevZy7dak4hwq61w5LYVQAAARAAA0gmfWtZzUtXRcfDzS6um74ozmNuS5P6/X6760ln3aB4/BuLhNyd95BB7gw0PlRy1sa1btHLJNOmCsWNfOhFGMXv50IO5qkSdSU6aQ0wOXejF0aDxoOu4ozfGg8aljQ9RV3h6fvE/EPnVVKvcNH7xPxD51LAO4sQnmPlRTCglVP8I+VDsenU8/rRbBr+7T8I+Vck3ocS1YXTnV1BpzqrYH6irYX9RWNlHkl6q93VHHdmHimv8ApzVPcFRBgHWdiwB/C0q3wJr0iFyVLg6nl+Vb3+xfDKLl666L1QOjcjrDKCboQnYQySR2isHdEIQdxofEaH5V6R7K8QtYfhiXGdc1tnDodhnLKUYASJzZpO+gnTTPM/TruOK2bvGYIX8gDlAyh8yhZJ0kDOCB/hLrBqhe4nZwVpsRdZ7maejBIN26F15wFBOUkxCqiCCTDDfZ7jKNaRLsE4W5k152nJS3cntjSe2e2gfH2bFG88yLNsnKBollEZrSn+K46i4R2ZOyBxKO6fBuhOMe0l2+oe6RKrORZCJIkqoJ9SdTHgBm39qrWVgM2YSNfTwp3GccoWA2/Kfy3rGXfePia3xYVJXI9LxXi3hrHiqqNRwv26u4dCEy66mRrNRXvb28QcsIXOZyo6zMdyTM9lZqltrJ+NdDw427aPHWSSVJhfp2vSzsxPZJgbHmSfjVQ3WVmCsVkGYJE+MVLg39/wAjUF33j4H5VdE3srMSTJ1PadTXonsvYGD4dcxDjr4iWA59DakqP53gjtgdlYbhHD+nv27UwHYBj2Lux8hNa32x4sLlm2idVbhVbY+7Yt6Wx59V/wCc0pewjJX7baM27gvJ+1JILebK1HvY623SXGBIAQAxzLMIBHP3TTvbu0q4lEX3Uw9hV8FBX5g1d9kVy2xP/Mcn+VRE+UXPMisc8v6bO7wMFPMr4/n+RXsm1ez5hlZsp0iM2UwN5ALL5VdxpKENrDaanaBoCPI/oCqeJvTcM7B2n0UD4x6VY44CCvYZ9Rp8q5mm3G+568JxiskY9q/cr4vEBlKHZhInXXUAjvBBHlVG17tS32/dK3MG4P8AyHxJqDDmVroxqkeZ45uTTYNxn50Ibc+JovjfzoQ258TXSjzRIrqdFIRTA6jmI90eNBOVGrvuDxqWNEyb1fwA/eJ+JfnQ2ydaNWOE30Ku9q4qhllmRgBJ0mRp51LAM4wSg8R+dFsCn7tPwr8hQm97nmKMcOP7tfAVxz4HHkt2k05en9aVlbkR6T+dJaWrNZGh5HdFUcWNPP8AI1duVUxew8frXpIwLCYJr91UXe8UI7s46x8iHPlRr2vPRtbtWraoyqFGWMzKAIzmBm5k5p286oez+MFu7YuN9jMvkRI/1vUuPv8ASm9iihYMctsHUQGAZ3GxUEqoXYk88pBwd+YvZL9zpVKD92XcFfuYllC2GupbTKxtQr3DkRDMa9GY2A18oE+NxeIAuC9ZuYe3q1wKGSfsrmYEE6iN+wdgrQ/2T4MlHvMRlzdY/efcbaBQpBjt7KFcZ4t+0XAitKKRcuED3mzF0XvUSrRzIHfGTdyaS4LheldWYritpwy9IuQgCBEQOQPfGuuutCMssZ7a3HE+J22JNxizSQSwzNHbJBMfWsbjGHSHLMTpNdWOTlyqFnwrHVST+hBfaToI0FKi1GakU1qcxYwLQ0d0elJe94+B+VLgrBPW5DT4Uy773kaQibhbdbINDdItlvuox60d5+Xjpc9o8fnxLQIW3CoOQC6x5HTyFCEeDI0I1BG809WFFAG/abHdLfVuS2rajwjN82NabguHyWVY6Do1UeDQXPqx+NYVJuMoGrHKo7eSj8q3nF8UFRLYMAjKPDRB/q+FcniLfTBHrf8AHVFTyPsjOpjkILsy6523gywgLrqfePLkTzFGMbis+HsTuVDE9+UfOZqtftL0NxQNAQq/ygT8Sw86vthJsCPspbYeAQA/CpytJxfyPwNz8z6FC6kYYk/e089KH4O5uPP0/pVriN45UtjYAE/iaY9B86FMIk8wPjMAev5VtjWjPxslx7JL8xcUuYmNh36VUHDesZYAbnu1qW/j8i5RE8+evMnl86HpeiZ17NTE99bo8pWwjcwtsLIBA3BM6/ChwE0cw+Ka9byyFRNMpOkmJ056xQnFYNrepiDtttv5Uk75NHGuCI29KLXFJVQNSToBuTQu1e192tXwrCOLJvEKB9mTqVGaSNNiRHkaGIK+yHs2XOdiASGFsQSUaJ6RtIEAiNZkjTaj/EuK3LJtFnL2ywVgQ4uFeYKOT0ikAwZmQNoMkOE4of3ebSOFuWw5aY1lp6TXfeJ227QKyWG4VdfEwL6gscxuXM1t7oWcygQzSImJAiO0VxOdzfU6SN1H0elW2V7vFVICkFWbYEQOZiZI2o/w1+oPAfKqOE/s/fEXC37TbL23jJH+WSPI7d1aLC+y9+2uUqDlHWIPVB5DM0CY1jlziRJOcJagZRhOK9ZBYczVvOez9eVVUXKxBBBGhB0IPeKfcxcGJHmYrIo8uumqOKOnnVu8DNUsS8DbQ/r5V6SMWXMLhi2Fuv8Aca16HpPjAJq1ZFzFHDYVQRML+LM7ZWMfZVW+LHnVbgPFBmNtgArgtrJIZVYACP4WYbjxG9ar2fwXRYS7iUM3FwjsG+4bhZVA/iAzHxVe0Vjkl0t/t+hvFXFML43HjBcITozrdYODtpcuZxP/ALShY768+4RxDID/ABD4gj8nHpV727x7G4uGnSytlYGwbokzfEwPCgNpTCjnmXXbdYOvkKMUaVvvsmbvRauuGeTsWE/hXrN8h61Sx9ogiRvr8SDUufO7Zdoyjz0Zu7TMamxC57YY77+uv51sQCzbnxqMNUqtHlU9nDahiIkgjvH+9OwoJFYRR2CKF3R1vX5UVc6ULuNDUkBW8q4A9lXFztqEOvcfzqRcFcPIDzp2Bd9lcKTdzx7ug/E8gegzH0qxjbzXL6oPsFQTvBB/KrXAR0aHWG1100kASO+NB577HrNtEOZRqdpMk/a1J32rn5m2ztlkUcKxx77ZPauzZft6W5H+aRVgcdHRAIsnIo1PYIMASdB4UNtgrYYf+o/xy/WmezQ64nsYeiN9anJBONvsX4LJKOTpj30LfyhQxMszyTBA01IBI7xQ7irlWePvH66UW46o0j7zfFVrLYq9JgdtaYtqxeN9LeMgZyTrRFeDP0XSyI3A1kjt7KHW4nrTHdRjDlmULnBUac5jlI5VrJvscMUnyTcAzKDqArNtzkaT+VU+MqZkyJJEH5zOtWLFi70qhBmUGewCO/w1rRW+CWyzNcugG2wkKuZg33UY9TP5tG+URNZykouylGT0UfZT2SDq1/EytlDGXZrjRog7NxPOCNpFF+JYjp+jbILYhLaopgZVMALOg00nsImn8QxRMDKEtW1m1bBJyrOpJ3ZyTJbXVp1k1XxmCdES8UYgnLbmMrFlICWwD1pJBJ5Ry2OUZXLql+Rc40qRNc4oLYu3yoBAVbajQSwBAPadMx/hHfVbg2De8LtxWdBZsSpGzv1VfU76M0xzoPirnT3bdlWlFJlt8zHW7d79AY7lFGrfFuixLH7NyyLeXkqsiMoHcCBScXt939jSMfT9C/7IC8cRYvsQF6fon/i6upMaaT4zXpftJjDawpuWiMy5SexhAMNziPMbiCJry3hnFrlr3QDbVsxGg6xgbxM7+RPdWy9m+PNiXuWr6IBcs/u45m2AGkTEnpCf5e4Vnlj/AOl8ExlumAcX7UAtnZgyKyoW5gMFI0A3GZswGxBjQUXdZ1Ekd0EVhMPwrPevWmJlFdkHIMqsST2nQmtHYxjYdEt3LbsQoysgBBQ7Aydxt4AVc43TRlw6MBiMT2VTdp+tWCB+jTksBiFAksQAJ3JMAetdfBmT8D9m3vMlxlAsq6l2dgilVILAZiM0jTTQcyK2XC7g/Y8bYI/5eJbSZINtLisR4kj+WrN+0iWrRa3byW8nSHoVjIgPSMOkGbULlH4hHcAwOMz4gXrywLoDgMshj0ypIEx1c7kd9sVxubns6IxM9xy2zX3uFWAAtB9D1X6NMyk8iDIiqqpvJgIvq0aD4/DvonxjjWhtIOqJAnVmJMs7HmzHc0IVS3V7T8e2uqDdbM5RV6H4LS27dvVBOwka/DTzopwG0l+4ttnKgzJjUmJAA7T2n+lCsZg8oEaj5eHZUeHdkZXXdSD3dwPpTkrToUavYT4/wtbVzqqcgI313EfMU/FYtGtKN2VQo5ZYJnx5Vs/aXh3S4P8AaEgh7anyIkz/ANvpXnWasMM/MjfsdE10PXcL4e0GEwIPhTr1gDYAHuEVX4Vc0YeY/P8AKiS4bMfpWj0znBxQ9/rSdGe00V/YPH9eVKuAkgCSx0A2mdByo6kMOYazh7XDWLIjXHAbO3vKzaAJHWgADTmZrJW3MFvuyROxzaad8mtZ7ZcMW1YChurbhRH22XQsfMj49lZ9+HAjWf15Vz4JWnK+Wb5aTSoqYB3ujoVEu7OV2A2ncnsU+lScDslHht+vHiEYflUZz2LiOphlMqfD+mnnVvCAhrN0xFxzproQQrAz+KtZvT9n99mvhko5Ite43ixlVbtY/JPrWQcQSO81qeIt+78Hb/8AMflWZxY67eJPrrV4vwk+N3OyE1e4MgNwSSAOwxM8vCqJrRexvDekugkdVOs3/iPM6+Rq5yUYts44K2anh3CmfrZciD3ZGrc80bx2du/ZVt8MLevUY65VaSvKJA5n5nbakv8AGchhgYkCRqRInbs3796gu3bd3rLcUonXcqQXAVX0jcamdfu15lzbt8HZpcEFz2luEhlwttmaApFpG7PEchqRyqHjYxd9gXzDQqrXHVYkQ2RQZ1GmgmNABrU97Hm3btheqOkuKVmdRl3PMgqde81FexTMbjbC30bKJ3ytmLf5WitkqdpL+aNVBNbf85FThdvDWlCjNcugqX7JWcq9gIUjt3nsqviuF3L+L6OyjO2W2YUTChFBYxsO86V2LxM4ayZ1RkB/+FW+bNXrHsVetDCIYAdwCxGhYmAJYEEwsaToBVxbTt/IsslGOl7GI4X/AGcYhFi9ctWQSCRmLuB3hOrOn3q1Ps77NGwwdwzFC2RipAjKwmJOUHlvPdz0HEONW7AEwonUnmSNP19KFJx2b1xZ0FvPGwylZ+h/mPbU5ZPpZxx3I814jjBbx7Ofem4OqYGYpHYYBJIk+ogmtVxnjeELgnF5JRTlQwB5MJ3nXsivN8Xd6S67nQliR6yKtNxm6NFu3EH3UuOi+QU895OtbKGkKW2wFkqS0xUhhoQQQe8GRXEU0itiAje4lfxbpae4zZ2AA0CgkxOUQDG9GfbYqLdpAQHsaADlbhQKoex9oftHSHa0jv5xlH+qqnEL/S3GuMP8WVTuXbMfMQPA91c7X9RVwvu/9HRH8D+QbZw5Zwe06eZ0qS1hyrMCIKmP18Kt8KcZlY8oIntFVsZiGN1isQxzz+Ll8K2t3RnXpseU7a6xaUHcAc9ao3sU33vSqbXCaqiLPUOE8ZRsGbUg5A4IGvVmR8CfSvP8Rays3cT/AL1X4dj2s3A45e8PvLzFHuMYdXtrct6gjft7POPlWEMaxSfybOXXFfAKwd8K2p7jz/WsUR/b07fnQCw0b1IuU7GK3aMkw6cYh5iiXs5cVsXZAMw2bn9gF/8AxrIzBrS+x37u699pC27bwSD77jKB6Z/SssqqDLhuSCftzxMNdS3mhbY62/vGGign7Qnb8DUONV7zm4BIYkgz3/0FOt8LbmQPjSxxUIKI5vqdjrl1SN/nUnDVZ4UERbJuakCAcgY6+C0q8MHaamwwSy6sWgA6gncHRp8qcnrRWOXS0VuJNMr2M/xIP5UA4hb62bkQPXb6VoePEW7txSDIc6jmIEaHu50Ed83hV4/wpleIkpSZQCzXpXAMD+z4YSOu3Wb8RG3kIFZPh2BQDOV0B6pYbkCdCdNN6L3uOkrB1EGdjoCQdQR2b1nmi5pJcGWOo8lziNgKHe5c6MEiIBLSJjLqNaHYfFA2Suq9NcVASczG2JLMzdp102g6DmROIxwJ1V2fYZmJ3A7SaTOwXMwEmcrS2hBKnYwIkd2goWN1sbmrDGN4ir2QoIzC7euQAfdN14J5TJ27IqXG3AuHkElroC9wUATHeYA9aCgSEcd4HeBp9aIreFwWra6wZI7BPOk4JV9TojNtV8EmKtRbcHcLZb4Mh+JWt9/Z5jlu23suAcotOAdQUModD2NbU92ashxS3Lx9+26+axcA9Uiq/CuJNZv2XQwWtBPVmgntAYKSOyalepBljpo9SzqmezeRbj2oK5gCXtknonE8yBlJ+8rdorNcPAe7iRmKzYa2M3vL1lgGd4BAHcorSX8fbxNq0SGFxlLWiqO8aAOjFFPVMgGe4iCKwPGrFyzdZhnUOCpBHWHd376Hv0rNrqTSOWLppsD+0NoKbQIWWQO0DTO4zBe0hRCj8PaTQk4qNBA8qvcdPVR/vZVXwVCxP/2KPI1QJFdUeCovWiNmpqjWrq2Sxq7Yw0VVmJSvqbdjaDdMA6e6u8DfUnfTaqOJxQuC2uq5ByEzEQdK0GI4d0pGZmIXZZ0/p5VPb4cBoAB4ACoUkuTRy7IytzDyzQpMmd4AnWI864cMc9g8ya1Q4ESSwdlBicuXlMbgkbnanWfZxC3WBaN85LeA6xjv9KPNRNWZb+6kA615QfuqMzegNPXg4PupebvICD/urd2sAqiAqgdwA+VSrgRzA+FZ+ePoMCvs85+yF8TPy0opYwYS2trUk5ixjq8zI7NI9K1P93A/ZHoKS7w2CMvUYa5gBI5c/P0pPLZUV0sxt/2WdlN23qpMDtPbEgTrImBMGh+EwJzZWtt4wY579mxr0FcDdC5RfaJnW2npI1A30qC7wi6QUN2FMg5bajSIO2lNZX3otxgwLhuG2La57ja/dtxmidtefp50/Hcda4nRWbRtWyfukkggA5judp57+FarC8HRVUZZygCW1J8TzNTNw5J9xfQVi8kbt7LT1SVGGw1y5kCi0eqIzMQgPfB1qx0F87dGvhmJ+VbJOFpzRfQUrYJP+mv+UU/OXsR0mIbhFw+9cMdw/rU2C9kRcaGuZU5sYA05CdzqBWy/YEP2F9KqngbT1bjoO4CR4E7UnmdadDio36jFe1KWv2k5QQsDQEnt90yZE1BgOFPJOQZTtnHW8h/tXpHDfZqzbk5M7ne4/Wc/zHbbYRV9eHW/uL6U/PSiooT3KzBpwgsACxiZgAAdn2s01Ivs0DHLfYdsTz7q3f8AdqfcHkBSjhi/dWo86XYGovkxg9kVfmJ3BK6/A+VTn2QUiHaR+GDvP3ojyrXjhg5KARtUXQjkIM676dvOp8+b7k9ETJXvYyYyMqqPdBSY85Hyql/wXcDgpeUMNiFOnxrfJgu4+ppj4HX+poWaS7lWYy9wu8QA7KHVg2YLGw2iY58t6bgOGWEYG/be5k1thGy5WJk/aBjTYk7nett/do3yiYph4Yh3RfQVSyFSm3yU7ftALNm66oQG/wAEHSXYwAEWCftMWAUbAA+9WeuX7tzo7bW7VwvmZkQk3dz1rjCeiiRHZtGpB1Z4NaP/AC0/yiflXW8EyI6WXayr+90eVeUEgx1THMUKaXJGmtI8y9r2AvqgEZBGWCMsDQNIBzGSx00zAaxQlbo7Jr03/gbDkgsrPGwZjAkknRYG57KlHspYG1lPStf+zBKgUWjDhQNiPWpl8fj/AFrq6tmhKiZH554/m/rThcM/4nxFLXUukZYw1prjBekbXUkMwgDc6H9E1orXD7SgAE/5mJ8STv511dXPNbLROli3zPxPxp7WbZ2b411dWdAKbKfebyNAsTj1znLc0BgEkbbdm25866uq8cL7gxq8QO2f/R9Kc3ET/wBT4J9K6uqulDFXiTR/ifBfpSjij/f+C/SurqzcUWTDirR7/wDpn5U1OINHv8v4PpXV1LoQEicQYbsfRfpUq8TaP8SfJPpXV1LpQ9HXOIk6dLH4Qk/FaX+93n3x6L9K6uo6EGh6cYc/b+C/SrCcTeff/wBP0rq6joDRIvEnk/vPgm3btUmH4gM/XbqnQnqiDyJ08AfLsrq6joJdBhbanmfUCku2R2t+p7qSuprGYWOFhe1vh9Kgx2EEStwqR4ZT3N1Z8xBHfserqThQKQHOOgwWgjeSopx4qP8AqDyK/Surqax/JvargjfioG10DzX9frzMTccH/UHwrq6qWFA5/B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A"/>
          </a:p>
        </p:txBody>
      </p:sp>
      <p:pic>
        <p:nvPicPr>
          <p:cNvPr id="2054" name="Picture 6" descr="http://upload.wikimedia.org/wikipedia/commons/3/35/Jacques-Louis_David,_Le_Serment_des_Horac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902743"/>
            <a:ext cx="5256584" cy="338582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00B0F0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8352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908720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4800" dirty="0"/>
              <a:t>LA LUZ: DIRECCION </a:t>
            </a:r>
            <a:r>
              <a:rPr lang="es-PA" sz="4800" dirty="0" smtClean="0"/>
              <a:t>CENTRIFUGADA</a:t>
            </a:r>
            <a:endParaRPr lang="es-PA" sz="4800" dirty="0"/>
          </a:p>
        </p:txBody>
      </p:sp>
      <p:pic>
        <p:nvPicPr>
          <p:cNvPr id="3074" name="Picture 2" descr="http://4.bp.blogspot.com/_Dm1WIT4aMr4/SbPgdeJRHxI/AAAAAAAACEk/flTZICMR-Ow/s400/La_luz_Isabel_Guer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5328592" cy="3888432"/>
          </a:xfrm>
          <a:prstGeom prst="ellipse">
            <a:avLst/>
          </a:prstGeom>
          <a:ln w="63500" cap="rnd"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7818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980728"/>
            <a:ext cx="7632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4800" dirty="0"/>
              <a:t>COLOR: ARMONIA </a:t>
            </a:r>
            <a:r>
              <a:rPr lang="es-PA" sz="4800" dirty="0" smtClean="0"/>
              <a:t>CROMATICA</a:t>
            </a:r>
            <a:endParaRPr lang="es-PA" sz="4800" dirty="0"/>
          </a:p>
        </p:txBody>
      </p:sp>
      <p:pic>
        <p:nvPicPr>
          <p:cNvPr id="4098" name="Picture 2" descr="http://profesionaldelcolor.files.wordpress.com/2011/04/como-pintar-a-cuadros-habitacic3b3n-infantil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2519912"/>
            <a:ext cx="5238750" cy="387667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70C0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0705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</TotalTime>
  <Words>26</Words>
  <Application>Microsoft Office PowerPoint</Application>
  <PresentationFormat>Presentación en pantalla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Austin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choix-01</dc:creator>
  <cp:lastModifiedBy>choix-01</cp:lastModifiedBy>
  <cp:revision>3</cp:revision>
  <dcterms:created xsi:type="dcterms:W3CDTF">2013-11-20T02:00:04Z</dcterms:created>
  <dcterms:modified xsi:type="dcterms:W3CDTF">2013-11-20T02:17:41Z</dcterms:modified>
</cp:coreProperties>
</file>