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668A8E7-F532-435F-B465-6B098D58E0B0}">
          <p14:sldIdLst>
            <p14:sldId id="261"/>
          </p14:sldIdLst>
        </p14:section>
        <p14:section name="Sección sin título" id="{79DDA485-F695-42DA-9889-9ED1901EB85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68" y="66"/>
      </p:cViewPr>
      <p:guideLst>
        <p:guide orient="horz" pos="315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5923F103-BC34-4FE4-A40E-EDDEECFDA5D0}" type="datetimeFigureOut">
              <a:rPr lang="en-US" smtClean="0"/>
              <a:pPr/>
              <a:t>11/29/2013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5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374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FF16868-8199-4C2C-A5B1-63AEE139F88E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306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AD9FF7F-6988-44CC-821B-644E70CD2F73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6944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C12C299-16B2-4475-990D-751901EACC14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867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991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019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426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DA879A6-0FD0-4734-A311-86BFCA472E6E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726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83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34E6425-0181-43F2-84FC-787E803FD2F8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364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349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48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846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42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25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55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73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3184" y="2916620"/>
            <a:ext cx="11998816" cy="3570888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                                                                                                                    Compilar, revisar  y analizar    </a:t>
            </a:r>
          </a:p>
          <a:p>
            <a:r>
              <a:rPr lang="es-MX" dirty="0" smtClean="0"/>
              <a:t>Identidad, imagen                                                                                  material bibliográfico                                                                                                                                                         </a:t>
            </a:r>
          </a:p>
          <a:p>
            <a:r>
              <a:rPr lang="es-MX" dirty="0" smtClean="0"/>
              <a:t>Percepción, mexicanidad                                                                     material </a:t>
            </a:r>
            <a:r>
              <a:rPr lang="es-MX" dirty="0" err="1" smtClean="0"/>
              <a:t>hemerógrafico</a:t>
            </a:r>
            <a:r>
              <a:rPr lang="es-MX" dirty="0" smtClean="0"/>
              <a:t>                                                                                              </a:t>
            </a:r>
          </a:p>
          <a:p>
            <a:r>
              <a:rPr lang="es-MX" dirty="0" smtClean="0"/>
              <a:t>Mediación, hegemonía, funciona-                                                                                </a:t>
            </a:r>
          </a:p>
          <a:p>
            <a:pPr marL="0" indent="0">
              <a:buNone/>
            </a:pPr>
            <a:r>
              <a:rPr lang="es-MX" dirty="0" smtClean="0"/>
              <a:t>miento de medio de comunicación.                                                                          </a:t>
            </a:r>
            <a:endParaRPr lang="es-MX" dirty="0"/>
          </a:p>
          <a:p>
            <a:r>
              <a:rPr lang="es-MX" dirty="0" smtClean="0"/>
              <a:t>cultura</a:t>
            </a:r>
          </a:p>
          <a:p>
            <a:endParaRPr lang="es-MX" dirty="0"/>
          </a:p>
          <a:p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r>
              <a:rPr lang="es-MX" dirty="0" smtClean="0"/>
              <a:t>Tema:   Rufino Tamayo: De la imagen al símbolo como rasgo de la identidad mexicana                                                                                                  </a:t>
            </a:r>
          </a:p>
          <a:p>
            <a:pPr marL="0" indent="0">
              <a:buNone/>
            </a:pPr>
            <a:endParaRPr lang="es-MX" dirty="0"/>
          </a:p>
        </p:txBody>
      </p:sp>
      <p:cxnSp>
        <p:nvCxnSpPr>
          <p:cNvPr id="5" name="Conector recto 4"/>
          <p:cNvCxnSpPr/>
          <p:nvPr/>
        </p:nvCxnSpPr>
        <p:spPr>
          <a:xfrm>
            <a:off x="2614066" y="2900855"/>
            <a:ext cx="2792460" cy="3030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 flipH="1">
            <a:off x="5429171" y="2853559"/>
            <a:ext cx="3202450" cy="3078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 flipH="1" flipV="1">
            <a:off x="383246" y="2892972"/>
            <a:ext cx="2230820" cy="15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V="1">
            <a:off x="8631621" y="2845677"/>
            <a:ext cx="2329140" cy="7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742661" y="645104"/>
            <a:ext cx="8610600" cy="905400"/>
          </a:xfrm>
        </p:spPr>
        <p:txBody>
          <a:bodyPr/>
          <a:lstStyle/>
          <a:p>
            <a:pPr algn="ctr"/>
            <a:r>
              <a:rPr lang="es-MX" dirty="0" smtClean="0"/>
              <a:t>Diagrama uve</a:t>
            </a:r>
            <a:endParaRPr lang="es-MX" dirty="0"/>
          </a:p>
        </p:txBody>
      </p:sp>
      <p:sp>
        <p:nvSpPr>
          <p:cNvPr id="8" name="Rectángulo 7"/>
          <p:cNvSpPr/>
          <p:nvPr/>
        </p:nvSpPr>
        <p:spPr>
          <a:xfrm>
            <a:off x="2768516" y="1658933"/>
            <a:ext cx="6096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¿Cómo fue el proceso de transformación de ciertos elementos simbólicos de la obra de Rufino Tamayo en rasgos de lo mexicano? ¿Qué factores intervinieron y cómo operaron?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6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TC104033937[[fn=Estela de condensación]]</Template>
  <TotalTime>336</TotalTime>
  <Words>77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Estela de condensación</vt:lpstr>
      <vt:lpstr>Diagrama uve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identidad mexicana en la obra plástica de  Rufino Tamayo</dc:title>
  <dc:creator>lulu</dc:creator>
  <cp:lastModifiedBy>lulú</cp:lastModifiedBy>
  <cp:revision>32</cp:revision>
  <dcterms:created xsi:type="dcterms:W3CDTF">2013-09-18T02:17:53Z</dcterms:created>
  <dcterms:modified xsi:type="dcterms:W3CDTF">2013-11-29T16:11:36Z</dcterms:modified>
</cp:coreProperties>
</file>