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08" y="-7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C458BFA-22B3-438B-910C-50F8D4676489}" type="datetimeFigureOut">
              <a:rPr lang="es-ES" smtClean="0"/>
              <a:t>03/07/2014</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93456D1-1BA2-4228-B8BD-4BEDA558AAE5}" type="slidenum">
              <a:rPr lang="es-ES" smtClean="0"/>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C458BFA-22B3-438B-910C-50F8D4676489}" type="datetimeFigureOut">
              <a:rPr lang="es-ES" smtClean="0"/>
              <a:t>03/07/2014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C458BFA-22B3-438B-910C-50F8D4676489}" type="datetimeFigureOut">
              <a:rPr lang="es-ES" smtClean="0"/>
              <a:t>03/07/2014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C458BFA-22B3-438B-910C-50F8D4676489}" type="datetimeFigureOut">
              <a:rPr lang="es-ES" smtClean="0"/>
              <a:t>03/07/2014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C458BFA-22B3-438B-910C-50F8D4676489}" type="datetimeFigureOut">
              <a:rPr lang="es-ES" smtClean="0"/>
              <a:t>03/07/2014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C458BFA-22B3-438B-910C-50F8D4676489}" type="datetimeFigureOut">
              <a:rPr lang="es-ES" smtClean="0"/>
              <a:t>03/07/2014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93456D1-1BA2-4228-B8BD-4BEDA558AAE5}" type="slidenum">
              <a:rPr lang="es-ES" smtClean="0"/>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C458BFA-22B3-438B-910C-50F8D4676489}" type="datetimeFigureOut">
              <a:rPr lang="es-ES" smtClean="0"/>
              <a:t>03/07/2014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C458BFA-22B3-438B-910C-50F8D4676489}" type="datetimeFigureOut">
              <a:rPr lang="es-ES" smtClean="0"/>
              <a:t>03/07/2014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458BFA-22B3-438B-910C-50F8D4676489}" type="datetimeFigureOut">
              <a:rPr lang="es-ES" smtClean="0"/>
              <a:t>03/07/2014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C458BFA-22B3-438B-910C-50F8D4676489}" type="datetimeFigureOut">
              <a:rPr lang="es-ES" smtClean="0"/>
              <a:t>03/07/2014</a:t>
            </a:fld>
            <a:endParaRPr lang="es-ES"/>
          </a:p>
        </p:txBody>
      </p:sp>
      <p:sp>
        <p:nvSpPr>
          <p:cNvPr id="7" name="Slide Number Placeholder 6"/>
          <p:cNvSpPr>
            <a:spLocks noGrp="1"/>
          </p:cNvSpPr>
          <p:nvPr>
            <p:ph type="sldNum" sz="quarter" idx="12"/>
          </p:nvPr>
        </p:nvSpPr>
        <p:spPr/>
        <p:txBody>
          <a:bodyPr/>
          <a:lstStyle/>
          <a:p>
            <a:fld id="{693456D1-1BA2-4228-B8BD-4BEDA558AAE5}" type="slidenum">
              <a:rPr lang="es-ES" smtClean="0"/>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C458BFA-22B3-438B-910C-50F8D4676489}" type="datetimeFigureOut">
              <a:rPr lang="es-ES" smtClean="0"/>
              <a:t>03/07/2014</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693456D1-1BA2-4228-B8BD-4BEDA558AAE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C458BFA-22B3-438B-910C-50F8D4676489}" type="datetimeFigureOut">
              <a:rPr lang="es-ES" smtClean="0"/>
              <a:t>03/07/2014</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93456D1-1BA2-4228-B8BD-4BEDA558AAE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MODELOS ATÒMICOS</a:t>
            </a:r>
            <a:endParaRPr lang="es-ES" dirty="0"/>
          </a:p>
        </p:txBody>
      </p:sp>
    </p:spTree>
    <p:extLst>
      <p:ext uri="{BB962C8B-B14F-4D97-AF65-F5344CB8AC3E}">
        <p14:creationId xmlns:p14="http://schemas.microsoft.com/office/powerpoint/2010/main" val="738650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124744"/>
            <a:ext cx="6777317" cy="5184576"/>
          </a:xfrm>
        </p:spPr>
        <p:txBody>
          <a:bodyPr>
            <a:normAutofit fontScale="92500" lnSpcReduction="20000"/>
          </a:bodyPr>
          <a:lstStyle/>
          <a:p>
            <a:r>
              <a:rPr lang="es-ES" dirty="0"/>
              <a:t>Desde la Antigüedad, el ser humano se ha cuestionado de qué estaba hecha la materia.</a:t>
            </a:r>
          </a:p>
          <a:p>
            <a:r>
              <a:rPr lang="es-ES" dirty="0"/>
              <a:t>Unos 400 años antes de Cristo, el filósofo griego Demócrito consideró que la materia estaba constituida por pequeñísimas partículas que no podían ser divididas en otras más pequeñas. Por ello, llamó a estas partículas átomos, que en griego quiere decir "indivisible". Demócrito atribuyó a los átomos las cualidades de ser eternos, inmutables e indivisibles.</a:t>
            </a:r>
          </a:p>
          <a:p>
            <a:r>
              <a:rPr lang="es-ES" dirty="0"/>
              <a:t>Sin embargo las ideas de Demócrito sobre la materia no fueron aceptadas por los filósofos de su época y hubieron de transcurrir cerca de 2200 años para que la idea de los átomos fuera tomada de nuevo en consideración</a:t>
            </a:r>
            <a:r>
              <a:rPr lang="es-ES" dirty="0" smtClean="0"/>
              <a:t>.</a:t>
            </a:r>
            <a:endParaRPr lang="es-ES" dirty="0"/>
          </a:p>
        </p:txBody>
      </p:sp>
    </p:spTree>
    <p:extLst>
      <p:ext uri="{BB962C8B-B14F-4D97-AF65-F5344CB8AC3E}">
        <p14:creationId xmlns:p14="http://schemas.microsoft.com/office/powerpoint/2010/main" val="3604334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7024744" cy="926976"/>
          </a:xfrm>
        </p:spPr>
        <p:txBody>
          <a:bodyPr/>
          <a:lstStyle/>
          <a:p>
            <a:pPr algn="ctr"/>
            <a:r>
              <a:rPr lang="es-ES" dirty="0" smtClean="0"/>
              <a:t>1808: John </a:t>
            </a:r>
            <a:r>
              <a:rPr lang="es-ES" dirty="0"/>
              <a:t>D</a:t>
            </a:r>
            <a:r>
              <a:rPr lang="es-ES" dirty="0" smtClean="0"/>
              <a:t>alton</a:t>
            </a:r>
            <a:endParaRPr lang="es-ES" dirty="0"/>
          </a:p>
        </p:txBody>
      </p:sp>
      <p:sp>
        <p:nvSpPr>
          <p:cNvPr id="3" name="2 Marcador de contenido"/>
          <p:cNvSpPr>
            <a:spLocks noGrp="1"/>
          </p:cNvSpPr>
          <p:nvPr>
            <p:ph sz="quarter" idx="13"/>
          </p:nvPr>
        </p:nvSpPr>
        <p:spPr>
          <a:xfrm>
            <a:off x="899592" y="2204864"/>
            <a:ext cx="4465688" cy="3889608"/>
          </a:xfrm>
        </p:spPr>
        <p:txBody>
          <a:bodyPr>
            <a:normAutofit fontScale="85000" lnSpcReduction="10000"/>
          </a:bodyPr>
          <a:lstStyle/>
          <a:p>
            <a:r>
              <a:rPr lang="es-ES" dirty="0"/>
              <a:t>Durante el </a:t>
            </a:r>
            <a:r>
              <a:rPr lang="es-ES" dirty="0" err="1"/>
              <a:t>s.XVIII</a:t>
            </a:r>
            <a:r>
              <a:rPr lang="es-ES" dirty="0"/>
              <a:t> y principios del XIX algunos científicos habían investigado distintos aspectos de las reacciones químicas, obteniendo las llamadas leyes clásicas de la Química.</a:t>
            </a:r>
          </a:p>
          <a:p>
            <a:r>
              <a:rPr lang="es-ES" dirty="0"/>
              <a:t>La imagen del átomo expuesta por Dalton en su teoría atómica, para explicar estas leyes, es la de minúsculas partículas esféricas, indivisibles e </a:t>
            </a:r>
            <a:r>
              <a:rPr lang="es-ES" dirty="0" err="1"/>
              <a:t>inmutables,iguales</a:t>
            </a:r>
            <a:r>
              <a:rPr lang="es-ES" dirty="0"/>
              <a:t> entre sí en cada elemento químico.</a:t>
            </a:r>
          </a:p>
          <a:p>
            <a:endParaRPr lang="es-ES" dirty="0"/>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5724128" y="2420888"/>
            <a:ext cx="2346927" cy="3168352"/>
          </a:xfrm>
        </p:spPr>
      </p:pic>
    </p:spTree>
    <p:extLst>
      <p:ext uri="{BB962C8B-B14F-4D97-AF65-F5344CB8AC3E}">
        <p14:creationId xmlns:p14="http://schemas.microsoft.com/office/powerpoint/2010/main" val="3108632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7024744" cy="854968"/>
          </a:xfrm>
        </p:spPr>
        <p:txBody>
          <a:bodyPr/>
          <a:lstStyle/>
          <a:p>
            <a:pPr algn="ctr"/>
            <a:r>
              <a:rPr lang="es-ES" dirty="0" smtClean="0"/>
              <a:t>1897: J. J. Thomson</a:t>
            </a:r>
            <a:endParaRPr lang="es-ES" dirty="0"/>
          </a:p>
        </p:txBody>
      </p:sp>
      <p:sp>
        <p:nvSpPr>
          <p:cNvPr id="3" name="2 Marcador de contenido"/>
          <p:cNvSpPr>
            <a:spLocks noGrp="1"/>
          </p:cNvSpPr>
          <p:nvPr>
            <p:ph sz="quarter" idx="13"/>
          </p:nvPr>
        </p:nvSpPr>
        <p:spPr>
          <a:xfrm>
            <a:off x="1042416" y="2132856"/>
            <a:ext cx="4105648" cy="3673584"/>
          </a:xfrm>
        </p:spPr>
        <p:txBody>
          <a:bodyPr>
            <a:normAutofit fontScale="92500" lnSpcReduction="20000"/>
          </a:bodyPr>
          <a:lstStyle/>
          <a:p>
            <a:r>
              <a:rPr lang="es-ES" dirty="0"/>
              <a:t>Demostró que dentro de los átomos hay unas partículas diminutas, con carga eléctrica negativa, a las que se llamó electrones.</a:t>
            </a:r>
          </a:p>
          <a:p>
            <a:r>
              <a:rPr lang="es-ES" dirty="0"/>
              <a:t>De este descubrimiento dedujo que el átomo debía de ser una esfera de materia cargada positivamente, en cuyo interior estaban incrustados los electrones.</a:t>
            </a:r>
          </a:p>
          <a:p>
            <a:endParaRPr lang="es-ES" dirty="0"/>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5436096" y="2564904"/>
            <a:ext cx="2851299" cy="3189891"/>
          </a:xfrm>
        </p:spPr>
      </p:pic>
    </p:spTree>
    <p:extLst>
      <p:ext uri="{BB962C8B-B14F-4D97-AF65-F5344CB8AC3E}">
        <p14:creationId xmlns:p14="http://schemas.microsoft.com/office/powerpoint/2010/main" val="105094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7024744" cy="854968"/>
          </a:xfrm>
        </p:spPr>
        <p:txBody>
          <a:bodyPr/>
          <a:lstStyle/>
          <a:p>
            <a:pPr algn="ctr"/>
            <a:r>
              <a:rPr lang="es-ES" dirty="0" smtClean="0"/>
              <a:t>1911: E. Rutherford</a:t>
            </a:r>
            <a:endParaRPr lang="es-ES" dirty="0"/>
          </a:p>
        </p:txBody>
      </p:sp>
      <p:sp>
        <p:nvSpPr>
          <p:cNvPr id="3" name="2 Marcador de contenido"/>
          <p:cNvSpPr>
            <a:spLocks noGrp="1"/>
          </p:cNvSpPr>
          <p:nvPr>
            <p:ph sz="quarter" idx="13"/>
          </p:nvPr>
        </p:nvSpPr>
        <p:spPr>
          <a:xfrm>
            <a:off x="1043608" y="2204864"/>
            <a:ext cx="4248472" cy="3960440"/>
          </a:xfrm>
        </p:spPr>
        <p:txBody>
          <a:bodyPr>
            <a:normAutofit fontScale="92500" lnSpcReduction="20000"/>
          </a:bodyPr>
          <a:lstStyle/>
          <a:p>
            <a:r>
              <a:rPr lang="es-ES" dirty="0"/>
              <a:t>Demostró que los átomos no eran macizos, como se creía, sino que están vacíos en su mayor parte y en su centro hay un diminuto núcleo.</a:t>
            </a:r>
          </a:p>
          <a:p>
            <a:r>
              <a:rPr lang="es-ES" dirty="0"/>
              <a:t>Dedujo que el átomo debía estar formado por una corteza con los electrones girando alrededor de un núcleo central cargado positivamente.</a:t>
            </a:r>
          </a:p>
          <a:p>
            <a:endParaRPr lang="es-ES" dirty="0"/>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5724128" y="2492896"/>
            <a:ext cx="2328738" cy="3012805"/>
          </a:xfrm>
        </p:spPr>
      </p:pic>
    </p:spTree>
    <p:extLst>
      <p:ext uri="{BB962C8B-B14F-4D97-AF65-F5344CB8AC3E}">
        <p14:creationId xmlns:p14="http://schemas.microsoft.com/office/powerpoint/2010/main" val="1615356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7024744" cy="782960"/>
          </a:xfrm>
        </p:spPr>
        <p:txBody>
          <a:bodyPr/>
          <a:lstStyle/>
          <a:p>
            <a:pPr algn="ctr"/>
            <a:r>
              <a:rPr lang="es-ES" dirty="0" smtClean="0"/>
              <a:t>1913: Niels </a:t>
            </a:r>
            <a:r>
              <a:rPr lang="es-ES" dirty="0"/>
              <a:t>B</a:t>
            </a:r>
            <a:r>
              <a:rPr lang="es-ES" dirty="0" smtClean="0"/>
              <a:t>ohr</a:t>
            </a:r>
            <a:endParaRPr lang="es-ES" dirty="0"/>
          </a:p>
        </p:txBody>
      </p:sp>
      <p:sp>
        <p:nvSpPr>
          <p:cNvPr id="3" name="2 Marcador de contenido"/>
          <p:cNvSpPr>
            <a:spLocks noGrp="1"/>
          </p:cNvSpPr>
          <p:nvPr>
            <p:ph sz="quarter" idx="13"/>
          </p:nvPr>
        </p:nvSpPr>
        <p:spPr>
          <a:xfrm>
            <a:off x="1042416" y="2132856"/>
            <a:ext cx="4105648" cy="3816424"/>
          </a:xfrm>
        </p:spPr>
        <p:txBody>
          <a:bodyPr>
            <a:normAutofit fontScale="92500" lnSpcReduction="10000"/>
          </a:bodyPr>
          <a:lstStyle/>
          <a:p>
            <a:r>
              <a:rPr lang="es-ES" dirty="0"/>
              <a:t>Espectros atómicos discontinuos originados por la radiación emitida por los átomos excitados de los elementos en estado gaseoso.</a:t>
            </a:r>
          </a:p>
          <a:p>
            <a:r>
              <a:rPr lang="es-ES" dirty="0"/>
              <a:t>Propuso un nuevo modelo atómico, según el cual los electrones giran alrededor del núcleo en unos niveles bien definidos</a:t>
            </a:r>
            <a:r>
              <a:rPr lang="es-ES" dirty="0" smtClean="0"/>
              <a:t>.</a:t>
            </a:r>
            <a:endParaRPr lang="es-ES" dirty="0"/>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5508104" y="2172460"/>
            <a:ext cx="2544762" cy="3467239"/>
          </a:xfrm>
        </p:spPr>
      </p:pic>
    </p:spTree>
    <p:extLst>
      <p:ext uri="{BB962C8B-B14F-4D97-AF65-F5344CB8AC3E}">
        <p14:creationId xmlns:p14="http://schemas.microsoft.com/office/powerpoint/2010/main" val="334924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TotalTime>
  <Words>341</Words>
  <Application>Microsoft Office PowerPoint</Application>
  <PresentationFormat>Presentación en pantalla (4:3)</PresentationFormat>
  <Paragraphs>16</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Austin</vt:lpstr>
      <vt:lpstr>MODELOS ATÒMICOS</vt:lpstr>
      <vt:lpstr>Presentación de PowerPoint</vt:lpstr>
      <vt:lpstr>1808: John Dalton</vt:lpstr>
      <vt:lpstr>1897: J. J. Thomson</vt:lpstr>
      <vt:lpstr>1911: E. Rutherford</vt:lpstr>
      <vt:lpstr>1913: Niels Bohr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ATÒMICOS</dc:title>
  <dc:creator>NORMA</dc:creator>
  <cp:lastModifiedBy>NORMA</cp:lastModifiedBy>
  <cp:revision>2</cp:revision>
  <dcterms:created xsi:type="dcterms:W3CDTF">2014-07-04T01:14:00Z</dcterms:created>
  <dcterms:modified xsi:type="dcterms:W3CDTF">2014-07-04T01:27:48Z</dcterms:modified>
</cp:coreProperties>
</file>