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5" d="100"/>
          <a:sy n="75" d="100"/>
        </p:scale>
        <p:origin x="-1152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CF68E-D18E-483F-AF62-92CDBE33C092}" type="datetimeFigureOut">
              <a:rPr lang="es-MX" smtClean="0"/>
              <a:pPr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911B5-F969-48B1-8EC2-DDDC06E26E3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51517" y="1412776"/>
          <a:ext cx="8712970" cy="4032448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487212"/>
                <a:gridCol w="1681143"/>
                <a:gridCol w="1296144"/>
                <a:gridCol w="1296144"/>
                <a:gridCol w="1296144"/>
                <a:gridCol w="1656183"/>
              </a:tblGrid>
              <a:tr h="1080120">
                <a:tc>
                  <a:txBody>
                    <a:bodyPr/>
                    <a:lstStyle/>
                    <a:p>
                      <a:pPr algn="ctr"/>
                      <a:endParaRPr lang="es-MX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ASIGNATURA</a:t>
                      </a:r>
                      <a:endParaRPr lang="es-MX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SEMESTRE</a:t>
                      </a:r>
                      <a:endParaRPr lang="es-MX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ALUMNOS</a:t>
                      </a:r>
                      <a:endParaRPr lang="es-MX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HRS.</a:t>
                      </a:r>
                      <a:r>
                        <a:rPr lang="es-MX" sz="2000" baseline="0" dirty="0" smtClean="0"/>
                        <a:t> SEMANA</a:t>
                      </a:r>
                      <a:endParaRPr lang="es-MX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PROFESOR</a:t>
                      </a:r>
                      <a:endParaRPr lang="es-MX" sz="2000" dirty="0"/>
                    </a:p>
                  </a:txBody>
                  <a:tcPr anchor="ctr"/>
                </a:tc>
              </a:tr>
              <a:tr h="1585186"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Filosofía</a:t>
                      </a:r>
                      <a:endParaRPr lang="es-MX" sz="2400" dirty="0"/>
                    </a:p>
                  </a:txBody>
                  <a:tcPr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Historia de la Filosofía Antigua</a:t>
                      </a:r>
                      <a:endParaRPr lang="es-MX" sz="2400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3º </a:t>
                      </a:r>
                      <a:endParaRPr lang="es-MX" sz="2400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12 </a:t>
                      </a:r>
                      <a:endParaRPr lang="es-MX" sz="2400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4 </a:t>
                      </a:r>
                      <a:endParaRPr lang="es-MX" sz="2400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Tiempo Parcial </a:t>
                      </a:r>
                      <a:endParaRPr lang="es-MX" sz="2400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7142"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Docencia </a:t>
                      </a:r>
                      <a:endParaRPr lang="es-MX" sz="2400" dirty="0"/>
                    </a:p>
                  </a:txBody>
                  <a:tcPr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Historia Mundial</a:t>
                      </a:r>
                      <a:r>
                        <a:rPr lang="es-MX" sz="2400" baseline="0" dirty="0" smtClean="0"/>
                        <a:t> </a:t>
                      </a:r>
                      <a:endParaRPr lang="es-MX" sz="240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7º </a:t>
                      </a:r>
                      <a:endParaRPr lang="es-MX" sz="240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17 </a:t>
                      </a:r>
                      <a:endParaRPr lang="es-MX" sz="240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5 </a:t>
                      </a:r>
                      <a:endParaRPr lang="es-MX" sz="240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Tiempo Completo</a:t>
                      </a:r>
                      <a:endParaRPr lang="es-MX" sz="240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E8E8E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26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Jesus</dc:creator>
  <cp:lastModifiedBy>Jesus</cp:lastModifiedBy>
  <cp:revision>3</cp:revision>
  <dcterms:created xsi:type="dcterms:W3CDTF">2011-12-07T23:00:33Z</dcterms:created>
  <dcterms:modified xsi:type="dcterms:W3CDTF">2011-12-07T23:45:02Z</dcterms:modified>
</cp:coreProperties>
</file>