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83557-2EE3-48D8-AA3D-1B77B03C1164}" type="datetimeFigureOut">
              <a:rPr lang="es-MX" smtClean="0"/>
              <a:t>07/12/2011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D498-4C9B-48FB-BA8B-63CF2F570CAB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1520" y="332655"/>
          <a:ext cx="8712968" cy="6103963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584176"/>
                <a:gridCol w="7128792"/>
              </a:tblGrid>
              <a:tr h="613516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OBSERVACIONES </a:t>
                      </a:r>
                      <a:endParaRPr lang="es-MX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2698853">
                <a:tc>
                  <a:txBody>
                    <a:bodyPr/>
                    <a:lstStyle/>
                    <a:p>
                      <a:r>
                        <a:rPr lang="es-MX" dirty="0" smtClean="0"/>
                        <a:t>Historia de la Filosofía Antigua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1ª Observación</a:t>
                      </a:r>
                      <a:r>
                        <a:rPr lang="es-MX" baseline="0" dirty="0" smtClean="0"/>
                        <a:t> sobre un texto difícil comprensión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Profesor facilita lecturas con tiempo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Artículo revista especializada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Introducción breve del texto </a:t>
                      </a:r>
                    </a:p>
                    <a:p>
                      <a:pPr>
                        <a:buFontTx/>
                        <a:buChar char="-"/>
                      </a:pPr>
                      <a:endParaRPr lang="es-MX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Pregunta: ¿Quién tiene dudas?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Alumno: Lee fragmento y pregunta ¿qué quiere decir?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Docente: responde a la pregunta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No variación entre textos </a:t>
                      </a:r>
                    </a:p>
                    <a:p>
                      <a:pPr>
                        <a:buFontTx/>
                        <a:buChar char="-"/>
                      </a:pPr>
                      <a:endParaRPr lang="es-MX" baseline="0" dirty="0" smtClean="0"/>
                    </a:p>
                  </a:txBody>
                  <a:tcPr/>
                </a:tc>
              </a:tr>
              <a:tr h="2655807">
                <a:tc>
                  <a:txBody>
                    <a:bodyPr/>
                    <a:lstStyle/>
                    <a:p>
                      <a:r>
                        <a:rPr lang="es-MX" dirty="0" smtClean="0"/>
                        <a:t>Historia Mundial II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1ª Observación sobre un texto fácil comprensión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 Profesor facilita lecturas con tiempo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 3 capítulos de un</a:t>
                      </a:r>
                      <a:r>
                        <a:rPr lang="es-MX" baseline="0" dirty="0" smtClean="0"/>
                        <a:t> libro 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Introducción breve del </a:t>
                      </a:r>
                      <a:r>
                        <a:rPr lang="es-MX" baseline="0" smtClean="0"/>
                        <a:t>texto </a:t>
                      </a:r>
                    </a:p>
                    <a:p>
                      <a:pPr>
                        <a:buFontTx/>
                        <a:buChar char="-"/>
                      </a:pPr>
                      <a:endParaRPr lang="es-MX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 Jefe de grupo moderador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dirty="0" smtClean="0"/>
                        <a:t> Pregunta:</a:t>
                      </a:r>
                      <a:r>
                        <a:rPr lang="es-MX" baseline="0" dirty="0" smtClean="0"/>
                        <a:t> ¿Qué pueden decir del texto?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Alumno: Les otorgan palabra y describen el texto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MX" baseline="0" dirty="0" smtClean="0"/>
                        <a:t> Docente interviene poco, al final hace un cierre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E8E8E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</TotalTime>
  <Words>121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Jesus</dc:creator>
  <cp:lastModifiedBy>Jesus</cp:lastModifiedBy>
  <cp:revision>3</cp:revision>
  <dcterms:created xsi:type="dcterms:W3CDTF">2011-12-07T23:27:33Z</dcterms:created>
  <dcterms:modified xsi:type="dcterms:W3CDTF">2011-12-07T23:39:26Z</dcterms:modified>
</cp:coreProperties>
</file>