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A527-52BD-489B-BCE3-A6E053CC16AC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39F25-F81A-4881-83C9-BD6C2D52EF5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23528" y="188638"/>
          <a:ext cx="8424936" cy="5704162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304256"/>
                <a:gridCol w="6120680"/>
              </a:tblGrid>
              <a:tr h="470513">
                <a:tc gridSpan="2"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C Ó D I G O S</a:t>
                      </a:r>
                      <a:r>
                        <a:rPr lang="es-MX" sz="2000" baseline="0" dirty="0" smtClean="0"/>
                        <a:t> </a:t>
                      </a:r>
                      <a:endParaRPr lang="es-MX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MX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12118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Tipo </a:t>
                      </a:r>
                      <a:endParaRPr lang="es-MX" sz="20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Descriptivos. Muy vinculados a los datos </a:t>
                      </a:r>
                      <a:endParaRPr lang="es-MX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513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Núm.</a:t>
                      </a:r>
                      <a:r>
                        <a:rPr lang="es-MX" sz="2000" baseline="0" dirty="0" smtClean="0"/>
                        <a:t> Total </a:t>
                      </a:r>
                      <a:endParaRPr lang="es-MX" sz="20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65</a:t>
                      </a:r>
                      <a:endParaRPr lang="es-MX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118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Núm.</a:t>
                      </a:r>
                      <a:r>
                        <a:rPr lang="es-MX" sz="2000" baseline="0" dirty="0" smtClean="0"/>
                        <a:t> Veces uso en 1ª entrevista </a:t>
                      </a:r>
                      <a:endParaRPr lang="es-MX" sz="20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96 </a:t>
                      </a:r>
                      <a:endParaRPr lang="es-MX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118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Núm. Veces</a:t>
                      </a:r>
                      <a:r>
                        <a:rPr lang="es-MX" sz="2000" baseline="0" dirty="0" smtClean="0"/>
                        <a:t> uso en 2ª entrevista </a:t>
                      </a:r>
                      <a:endParaRPr lang="es-MX" sz="20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56 </a:t>
                      </a:r>
                    </a:p>
                    <a:p>
                      <a:endParaRPr lang="es-MX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6269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Agrupados </a:t>
                      </a:r>
                      <a:endParaRPr lang="es-MX" sz="20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MX" sz="2000" dirty="0" smtClean="0"/>
                        <a:t> Lectura </a:t>
                      </a:r>
                      <a:endParaRPr lang="es-MX" sz="20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s-MX" sz="2000" dirty="0" smtClean="0"/>
                        <a:t>  Libros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sz="2000" dirty="0" smtClean="0"/>
                        <a:t>  Texto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s-MX" sz="2000" dirty="0" smtClean="0"/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sz="2000" dirty="0" smtClean="0"/>
                        <a:t>  Motivos para leer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513">
                <a:tc>
                  <a:txBody>
                    <a:bodyPr/>
                    <a:lstStyle/>
                    <a:p>
                      <a:endParaRPr lang="es-MX" sz="20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MX" sz="20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E8E8E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Jesus</dc:creator>
  <cp:lastModifiedBy>Jesus</cp:lastModifiedBy>
  <cp:revision>3</cp:revision>
  <dcterms:created xsi:type="dcterms:W3CDTF">2011-12-08T00:08:46Z</dcterms:created>
  <dcterms:modified xsi:type="dcterms:W3CDTF">2011-12-08T00:17:12Z</dcterms:modified>
</cp:coreProperties>
</file>