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A4B7F-C283-409B-A066-F5876642BBE3}" type="datetimeFigureOut">
              <a:rPr lang="es-ES_tradnl" smtClean="0"/>
              <a:t>04/03/2015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3080-7EC3-4564-8749-E8ACAD7AB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798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21193C2-5284-43B9-88EB-B647DDB2BAC4}" type="slidenum">
              <a:rPr lang="es-ES" altLang="es-ES_tradnl" sz="1200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_tradnl" sz="1200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es-ES_trad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54348-6860-498E-A4EA-3B7B1D599374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0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5569A-78A3-470B-94E6-659089ECFA0C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2E968-0CDF-46E1-AE92-B7774F5256D1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50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14CE5-F438-4E87-9F17-7BB529F5D9D0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9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768CF-6088-442E-A8B6-CA6B81A13686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3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2A4BF-3545-4E13-B966-A0D194ADB751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772B0-63F5-4E2C-9307-FF64AD52D1BB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3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E60BD-3086-4ECF-A4E3-0026F66E70E8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0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7A809-5DB2-4BC1-BE68-D2401298212C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C6A72-08DF-42EF-B0DE-C3A64BA1DD9D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1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EAE59-294E-473D-A25D-B107F079AF35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0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19C0-9A0B-4EE5-9770-B9E9E0C3945C}" type="slidenum">
              <a:rPr lang="es-ES" altLang="es-ES_tradnl">
                <a:solidFill>
                  <a:srgbClr val="000000"/>
                </a:solidFill>
              </a:rPr>
              <a:pPr/>
              <a:t>‹Nº›</a:t>
            </a:fld>
            <a:endParaRPr lang="es-ES" alt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0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_tradnl" smtClean="0"/>
              <a:t>Haga clic para modificar el estilo de texto del patrón</a:t>
            </a:r>
          </a:p>
          <a:p>
            <a:pPr lvl="1"/>
            <a:r>
              <a:rPr lang="es-ES" altLang="es-ES_tradnl" smtClean="0"/>
              <a:t>Segundo nivel</a:t>
            </a:r>
          </a:p>
          <a:p>
            <a:pPr lvl="2"/>
            <a:r>
              <a:rPr lang="es-ES" altLang="es-ES_tradnl" smtClean="0"/>
              <a:t>Tercer nivel</a:t>
            </a:r>
          </a:p>
          <a:p>
            <a:pPr lvl="3"/>
            <a:r>
              <a:rPr lang="es-ES" altLang="es-ES_tradnl" smtClean="0"/>
              <a:t>Cuarto nivel</a:t>
            </a:r>
          </a:p>
          <a:p>
            <a:pPr lvl="4"/>
            <a:r>
              <a:rPr lang="es-ES" alt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0273B9-3713-4A08-B64E-D6156F0427DB}" type="slidenum">
              <a:rPr lang="es-ES" altLang="es-ES_tradnl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_tradnl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92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990725"/>
            <a:ext cx="8785225" cy="4391025"/>
          </a:xfrm>
        </p:spPr>
        <p:txBody>
          <a:bodyPr/>
          <a:lstStyle/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Gaia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azaldu</a:t>
            </a:r>
            <a:r>
              <a:rPr lang="es-ES" altLang="es-ES_tradnl" sz="2400" b="1" dirty="0" smtClean="0">
                <a:ea typeface="ＭＳ Ｐゴシック" pitchFamily="34" charset="-128"/>
              </a:rPr>
              <a:t> eta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galderak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luzatu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Laburpenak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egin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ikasgelan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_tradnl" altLang="es-ES_tradnl" sz="2400" b="1" dirty="0" err="1" smtClean="0">
                <a:ea typeface="ＭＳ Ｐゴシック" pitchFamily="34" charset="-128"/>
              </a:rPr>
              <a:t>Ariketak</a:t>
            </a:r>
            <a:r>
              <a:rPr lang="es-ES_tradnl" altLang="es-ES_tradnl" sz="2400" b="1" dirty="0" smtClean="0">
                <a:ea typeface="ＭＳ Ｐゴシック" pitchFamily="34" charset="-128"/>
              </a:rPr>
              <a:t> “</a:t>
            </a:r>
            <a:r>
              <a:rPr lang="es-ES_tradnl" altLang="es-ES_tradnl" sz="2400" b="1" dirty="0" err="1" smtClean="0">
                <a:ea typeface="ＭＳ Ｐゴシック" pitchFamily="34" charset="-128"/>
              </a:rPr>
              <a:t>denon</a:t>
            </a:r>
            <a:r>
              <a:rPr lang="es-ES_tradnl" altLang="es-ES_tradnl" sz="2400" b="1" dirty="0" smtClean="0">
                <a:ea typeface="ＭＳ Ｐゴシック" pitchFamily="34" charset="-128"/>
              </a:rPr>
              <a:t> </a:t>
            </a:r>
            <a:r>
              <a:rPr lang="es-ES_tradnl" altLang="es-ES_tradnl" sz="2400" b="1" dirty="0" err="1" smtClean="0">
                <a:ea typeface="ＭＳ Ｐゴシック" pitchFamily="34" charset="-128"/>
              </a:rPr>
              <a:t>artean</a:t>
            </a:r>
            <a:r>
              <a:rPr lang="es-ES_tradnl" altLang="es-ES_tradnl" sz="2400" b="1" dirty="0" smtClean="0">
                <a:ea typeface="ＭＳ Ｐゴシック" pitchFamily="34" charset="-128"/>
              </a:rPr>
              <a:t>” </a:t>
            </a:r>
            <a:r>
              <a:rPr lang="es-ES_tradnl" altLang="es-ES_tradnl" sz="2400" b="1" dirty="0" err="1" smtClean="0">
                <a:ea typeface="ＭＳ Ｐゴシック" pitchFamily="34" charset="-128"/>
              </a:rPr>
              <a:t>burutu</a:t>
            </a:r>
            <a:endParaRPr lang="es-ES" altLang="ja-JP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Ariketak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denon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artean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zuzendu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Egunero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gelako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blogaren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jarraipena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egin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Bat-batekoa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ikasgelan</a:t>
            </a:r>
            <a:r>
              <a:rPr lang="es-ES" altLang="es-ES_tradnl" sz="2400" b="1" dirty="0" smtClean="0">
                <a:ea typeface="ＭＳ Ｐゴシック" pitchFamily="34" charset="-128"/>
              </a:rPr>
              <a:t>: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informazioa</a:t>
            </a:r>
            <a:r>
              <a:rPr lang="es-ES" altLang="es-ES_tradnl" sz="2400" b="1" dirty="0" smtClean="0">
                <a:ea typeface="ＭＳ Ｐゴシック" pitchFamily="34" charset="-128"/>
              </a:rPr>
              <a:t> jaso eta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eztabaidatu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Bideo-hitzaldiak</a:t>
            </a:r>
            <a:r>
              <a:rPr lang="es-ES" altLang="es-ES_tradnl" sz="2400" b="1" dirty="0" smtClean="0">
                <a:ea typeface="ＭＳ Ｐゴシック" pitchFamily="34" charset="-128"/>
              </a:rPr>
              <a:t> eta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txatak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ikasgelan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gauzatu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Behar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berezietarako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erabili</a:t>
            </a:r>
            <a:endParaRPr lang="es-ES" altLang="es-ES_tradnl" sz="2400" b="1" dirty="0" smtClean="0">
              <a:ea typeface="ＭＳ Ｐゴシック" pitchFamily="34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144000" cy="544512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ES_tradnl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ARBEL DIGITALA: IRAKASLEENTZAKO AUKERAK</a:t>
            </a:r>
          </a:p>
        </p:txBody>
      </p:sp>
    </p:spTree>
    <p:extLst>
      <p:ext uri="{BB962C8B-B14F-4D97-AF65-F5344CB8AC3E}">
        <p14:creationId xmlns:p14="http://schemas.microsoft.com/office/powerpoint/2010/main" val="26341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33CC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ARBEL DIGITALA: IRAKASLEENTZAKO AUKERAK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JOSUNE</dc:creator>
  <cp:lastModifiedBy>ANE</cp:lastModifiedBy>
  <cp:revision>3</cp:revision>
  <dcterms:created xsi:type="dcterms:W3CDTF">2015-03-04T12:53:35Z</dcterms:created>
  <dcterms:modified xsi:type="dcterms:W3CDTF">2015-03-04T13:17:34Z</dcterms:modified>
</cp:coreProperties>
</file>