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74F09-9E12-4914-85D6-9688C3C92107}" type="doc">
      <dgm:prSet loTypeId="urn:microsoft.com/office/officeart/2005/8/layout/cycle2" loCatId="cycle" qsTypeId="urn:microsoft.com/office/officeart/2005/8/quickstyle/3d3" qsCatId="3D" csTypeId="urn:microsoft.com/office/officeart/2005/8/colors/accent1_4" csCatId="accent1" phldr="0"/>
      <dgm:spPr/>
      <dgm:t>
        <a:bodyPr/>
        <a:lstStyle/>
        <a:p>
          <a:endParaRPr lang="es-CO"/>
        </a:p>
      </dgm:t>
    </dgm:pt>
    <dgm:pt modelId="{FFDB2C63-250D-41B8-8A29-B89A39C72BDA}">
      <dgm:prSet phldrT="[Texto]" phldr="1"/>
      <dgm:spPr/>
      <dgm:t>
        <a:bodyPr/>
        <a:lstStyle/>
        <a:p>
          <a:endParaRPr lang="es-CO" dirty="0"/>
        </a:p>
      </dgm:t>
    </dgm:pt>
    <dgm:pt modelId="{A0EB4995-DDCA-4926-BE5B-E9D95FE006A1}" type="parTrans" cxnId="{47B8CFB2-5208-4BA9-A1BD-189873E20522}">
      <dgm:prSet/>
      <dgm:spPr/>
      <dgm:t>
        <a:bodyPr/>
        <a:lstStyle/>
        <a:p>
          <a:endParaRPr lang="es-CO"/>
        </a:p>
      </dgm:t>
    </dgm:pt>
    <dgm:pt modelId="{6243DC9E-9117-47AF-AC20-B3A29BBADE7B}" type="sibTrans" cxnId="{47B8CFB2-5208-4BA9-A1BD-189873E20522}">
      <dgm:prSet/>
      <dgm:spPr/>
      <dgm:t>
        <a:bodyPr/>
        <a:lstStyle/>
        <a:p>
          <a:endParaRPr lang="es-CO"/>
        </a:p>
      </dgm:t>
    </dgm:pt>
    <dgm:pt modelId="{D79D8E43-6D04-48F4-8E6A-3A482720147F}">
      <dgm:prSet phldrT="[Texto]" phldr="1"/>
      <dgm:spPr/>
      <dgm:t>
        <a:bodyPr/>
        <a:lstStyle/>
        <a:p>
          <a:endParaRPr lang="es-CO" dirty="0"/>
        </a:p>
      </dgm:t>
    </dgm:pt>
    <dgm:pt modelId="{B39E1F77-FDFD-4499-941D-009A076040FB}" type="parTrans" cxnId="{8950885F-2946-400C-8F04-F5E9AE37D1CE}">
      <dgm:prSet/>
      <dgm:spPr/>
      <dgm:t>
        <a:bodyPr/>
        <a:lstStyle/>
        <a:p>
          <a:endParaRPr lang="es-CO"/>
        </a:p>
      </dgm:t>
    </dgm:pt>
    <dgm:pt modelId="{152D18B0-B6C5-486F-81D2-149B6A020352}" type="sibTrans" cxnId="{8950885F-2946-400C-8F04-F5E9AE37D1CE}">
      <dgm:prSet/>
      <dgm:spPr/>
      <dgm:t>
        <a:bodyPr/>
        <a:lstStyle/>
        <a:p>
          <a:endParaRPr lang="es-CO"/>
        </a:p>
      </dgm:t>
    </dgm:pt>
    <dgm:pt modelId="{BD430345-E886-4872-968E-AC5315F6D946}">
      <dgm:prSet phldrT="[Texto]" phldr="1"/>
      <dgm:spPr/>
      <dgm:t>
        <a:bodyPr/>
        <a:lstStyle/>
        <a:p>
          <a:endParaRPr lang="es-CO" dirty="0"/>
        </a:p>
      </dgm:t>
    </dgm:pt>
    <dgm:pt modelId="{C5AED6C1-3C2B-453C-81D7-E55F3A33E40D}" type="parTrans" cxnId="{34264B7C-D5C7-4781-B662-B2E4BF833F0E}">
      <dgm:prSet/>
      <dgm:spPr/>
      <dgm:t>
        <a:bodyPr/>
        <a:lstStyle/>
        <a:p>
          <a:endParaRPr lang="es-CO"/>
        </a:p>
      </dgm:t>
    </dgm:pt>
    <dgm:pt modelId="{ADDEAF52-D4ED-49E1-92A1-11CFC7C5FAE9}" type="sibTrans" cxnId="{34264B7C-D5C7-4781-B662-B2E4BF833F0E}">
      <dgm:prSet/>
      <dgm:spPr/>
      <dgm:t>
        <a:bodyPr/>
        <a:lstStyle/>
        <a:p>
          <a:endParaRPr lang="es-CO"/>
        </a:p>
      </dgm:t>
    </dgm:pt>
    <dgm:pt modelId="{0114EC07-68CA-4F34-A39C-B015D12F9BCB}">
      <dgm:prSet phldrT="[Texto]" phldr="1"/>
      <dgm:spPr/>
      <dgm:t>
        <a:bodyPr/>
        <a:lstStyle/>
        <a:p>
          <a:endParaRPr lang="es-CO" dirty="0"/>
        </a:p>
      </dgm:t>
    </dgm:pt>
    <dgm:pt modelId="{B6D9B120-A548-4325-8329-7B5B99EAE673}" type="parTrans" cxnId="{FEDFE77F-3139-41CD-8D1F-8B94DCBF868B}">
      <dgm:prSet/>
      <dgm:spPr/>
      <dgm:t>
        <a:bodyPr/>
        <a:lstStyle/>
        <a:p>
          <a:endParaRPr lang="es-CO"/>
        </a:p>
      </dgm:t>
    </dgm:pt>
    <dgm:pt modelId="{438EE255-13D1-4FC4-A6DD-94C06FC567B0}" type="sibTrans" cxnId="{FEDFE77F-3139-41CD-8D1F-8B94DCBF868B}">
      <dgm:prSet/>
      <dgm:spPr/>
      <dgm:t>
        <a:bodyPr/>
        <a:lstStyle/>
        <a:p>
          <a:endParaRPr lang="es-CO"/>
        </a:p>
      </dgm:t>
    </dgm:pt>
    <dgm:pt modelId="{8C2E1744-9913-4AA8-BEC8-A148E638A0DA}">
      <dgm:prSet phldrT="[Texto]" phldr="1"/>
      <dgm:spPr/>
      <dgm:t>
        <a:bodyPr/>
        <a:lstStyle/>
        <a:p>
          <a:endParaRPr lang="es-CO" dirty="0"/>
        </a:p>
      </dgm:t>
    </dgm:pt>
    <dgm:pt modelId="{4B77301B-66F7-424B-BE8C-EB508C83F5D2}" type="parTrans" cxnId="{24DBC390-CC56-4703-B144-9A368E80EC2F}">
      <dgm:prSet/>
      <dgm:spPr/>
      <dgm:t>
        <a:bodyPr/>
        <a:lstStyle/>
        <a:p>
          <a:endParaRPr lang="es-CO"/>
        </a:p>
      </dgm:t>
    </dgm:pt>
    <dgm:pt modelId="{9FEA0738-703D-49F5-ABE1-371E9693ED6B}" type="sibTrans" cxnId="{24DBC390-CC56-4703-B144-9A368E80EC2F}">
      <dgm:prSet/>
      <dgm:spPr/>
      <dgm:t>
        <a:bodyPr/>
        <a:lstStyle/>
        <a:p>
          <a:endParaRPr lang="es-CO"/>
        </a:p>
      </dgm:t>
    </dgm:pt>
    <dgm:pt modelId="{E2B67D74-B1D5-48D9-8E92-B3237F25EBEE}" type="pres">
      <dgm:prSet presAssocID="{32E74F09-9E12-4914-85D6-9688C3C92107}" presName="cycle" presStyleCnt="0">
        <dgm:presLayoutVars>
          <dgm:dir/>
          <dgm:resizeHandles val="exact"/>
        </dgm:presLayoutVars>
      </dgm:prSet>
      <dgm:spPr/>
    </dgm:pt>
    <dgm:pt modelId="{D298DE4A-057B-462E-AA05-6D7F30551A19}" type="pres">
      <dgm:prSet presAssocID="{FFDB2C63-250D-41B8-8A29-B89A39C72BDA}" presName="node" presStyleLbl="node1" presStyleIdx="0" presStyleCnt="5">
        <dgm:presLayoutVars>
          <dgm:bulletEnabled val="1"/>
        </dgm:presLayoutVars>
      </dgm:prSet>
      <dgm:spPr/>
    </dgm:pt>
    <dgm:pt modelId="{2A80A2A1-ECE4-45A6-A8A5-B54D8D1DF1F9}" type="pres">
      <dgm:prSet presAssocID="{6243DC9E-9117-47AF-AC20-B3A29BBADE7B}" presName="sibTrans" presStyleLbl="sibTrans2D1" presStyleIdx="0" presStyleCnt="5"/>
      <dgm:spPr/>
    </dgm:pt>
    <dgm:pt modelId="{2370BD03-3EAB-4F02-8517-66014BAA7EA0}" type="pres">
      <dgm:prSet presAssocID="{6243DC9E-9117-47AF-AC20-B3A29BBADE7B}" presName="connectorText" presStyleLbl="sibTrans2D1" presStyleIdx="0" presStyleCnt="5"/>
      <dgm:spPr/>
    </dgm:pt>
    <dgm:pt modelId="{6B67C2E1-090A-4C22-BF9B-E217A938AB5C}" type="pres">
      <dgm:prSet presAssocID="{D79D8E43-6D04-48F4-8E6A-3A482720147F}" presName="node" presStyleLbl="node1" presStyleIdx="1" presStyleCnt="5" custRadScaleRad="119141" custRadScaleInc="5393">
        <dgm:presLayoutVars>
          <dgm:bulletEnabled val="1"/>
        </dgm:presLayoutVars>
      </dgm:prSet>
      <dgm:spPr/>
    </dgm:pt>
    <dgm:pt modelId="{EB554B0C-56BD-4AC4-AB1E-97F2FDD0286C}" type="pres">
      <dgm:prSet presAssocID="{152D18B0-B6C5-486F-81D2-149B6A020352}" presName="sibTrans" presStyleLbl="sibTrans2D1" presStyleIdx="1" presStyleCnt="5"/>
      <dgm:spPr/>
    </dgm:pt>
    <dgm:pt modelId="{3F819DED-E055-4C31-A298-820125F31B79}" type="pres">
      <dgm:prSet presAssocID="{152D18B0-B6C5-486F-81D2-149B6A020352}" presName="connectorText" presStyleLbl="sibTrans2D1" presStyleIdx="1" presStyleCnt="5"/>
      <dgm:spPr/>
    </dgm:pt>
    <dgm:pt modelId="{F0D8B126-33C3-4DE3-A184-DC91F3C280B4}" type="pres">
      <dgm:prSet presAssocID="{BD430345-E886-4872-968E-AC5315F6D946}" presName="node" presStyleLbl="node1" presStyleIdx="2" presStyleCnt="5" custRadScaleRad="116341" custRadScaleInc="-14048">
        <dgm:presLayoutVars>
          <dgm:bulletEnabled val="1"/>
        </dgm:presLayoutVars>
      </dgm:prSet>
      <dgm:spPr/>
    </dgm:pt>
    <dgm:pt modelId="{32711FAC-8339-4BF2-95AC-7E3E5AA5439D}" type="pres">
      <dgm:prSet presAssocID="{ADDEAF52-D4ED-49E1-92A1-11CFC7C5FAE9}" presName="sibTrans" presStyleLbl="sibTrans2D1" presStyleIdx="2" presStyleCnt="5"/>
      <dgm:spPr/>
    </dgm:pt>
    <dgm:pt modelId="{84A7C3CB-83C9-4A87-8D01-A72BAAFFD065}" type="pres">
      <dgm:prSet presAssocID="{ADDEAF52-D4ED-49E1-92A1-11CFC7C5FAE9}" presName="connectorText" presStyleLbl="sibTrans2D1" presStyleIdx="2" presStyleCnt="5"/>
      <dgm:spPr/>
    </dgm:pt>
    <dgm:pt modelId="{0569124C-BC66-4FDC-ACFE-91FC7277FF67}" type="pres">
      <dgm:prSet presAssocID="{0114EC07-68CA-4F34-A39C-B015D12F9BCB}" presName="node" presStyleLbl="node1" presStyleIdx="3" presStyleCnt="5" custRadScaleRad="109969" custRadScaleInc="-11381">
        <dgm:presLayoutVars>
          <dgm:bulletEnabled val="1"/>
        </dgm:presLayoutVars>
      </dgm:prSet>
      <dgm:spPr/>
    </dgm:pt>
    <dgm:pt modelId="{822A57F6-CE35-4F36-BBF9-16F024766D5A}" type="pres">
      <dgm:prSet presAssocID="{438EE255-13D1-4FC4-A6DD-94C06FC567B0}" presName="sibTrans" presStyleLbl="sibTrans2D1" presStyleIdx="3" presStyleCnt="5"/>
      <dgm:spPr/>
    </dgm:pt>
    <dgm:pt modelId="{9A6853A5-FB53-4CD4-A527-3F9FE249F785}" type="pres">
      <dgm:prSet presAssocID="{438EE255-13D1-4FC4-A6DD-94C06FC567B0}" presName="connectorText" presStyleLbl="sibTrans2D1" presStyleIdx="3" presStyleCnt="5"/>
      <dgm:spPr/>
    </dgm:pt>
    <dgm:pt modelId="{F650DD21-CD69-4B51-B40F-8C247B7519E5}" type="pres">
      <dgm:prSet presAssocID="{8C2E1744-9913-4AA8-BEC8-A148E638A0DA}" presName="node" presStyleLbl="node1" presStyleIdx="4" presStyleCnt="5" custRadScaleRad="114997" custRadScaleInc="-9790">
        <dgm:presLayoutVars>
          <dgm:bulletEnabled val="1"/>
        </dgm:presLayoutVars>
      </dgm:prSet>
      <dgm:spPr/>
    </dgm:pt>
    <dgm:pt modelId="{3878A389-F1E9-4B03-9AA9-D90791CF4783}" type="pres">
      <dgm:prSet presAssocID="{9FEA0738-703D-49F5-ABE1-371E9693ED6B}" presName="sibTrans" presStyleLbl="sibTrans2D1" presStyleIdx="4" presStyleCnt="5"/>
      <dgm:spPr/>
    </dgm:pt>
    <dgm:pt modelId="{FC59F7B6-F9BF-4001-BD1A-7DDF9E22A3EC}" type="pres">
      <dgm:prSet presAssocID="{9FEA0738-703D-49F5-ABE1-371E9693ED6B}" presName="connectorText" presStyleLbl="sibTrans2D1" presStyleIdx="4" presStyleCnt="5"/>
      <dgm:spPr/>
    </dgm:pt>
  </dgm:ptLst>
  <dgm:cxnLst>
    <dgm:cxn modelId="{668344B4-D353-4491-B595-852ECCB20670}" type="presOf" srcId="{9FEA0738-703D-49F5-ABE1-371E9693ED6B}" destId="{FC59F7B6-F9BF-4001-BD1A-7DDF9E22A3EC}" srcOrd="1" destOrd="0" presId="urn:microsoft.com/office/officeart/2005/8/layout/cycle2"/>
    <dgm:cxn modelId="{24DBC390-CC56-4703-B144-9A368E80EC2F}" srcId="{32E74F09-9E12-4914-85D6-9688C3C92107}" destId="{8C2E1744-9913-4AA8-BEC8-A148E638A0DA}" srcOrd="4" destOrd="0" parTransId="{4B77301B-66F7-424B-BE8C-EB508C83F5D2}" sibTransId="{9FEA0738-703D-49F5-ABE1-371E9693ED6B}"/>
    <dgm:cxn modelId="{523D935F-7ADE-4825-BF07-8E5495C24416}" type="presOf" srcId="{438EE255-13D1-4FC4-A6DD-94C06FC567B0}" destId="{9A6853A5-FB53-4CD4-A527-3F9FE249F785}" srcOrd="1" destOrd="0" presId="urn:microsoft.com/office/officeart/2005/8/layout/cycle2"/>
    <dgm:cxn modelId="{0182905B-D2ED-419E-B501-2A98998D2999}" type="presOf" srcId="{438EE255-13D1-4FC4-A6DD-94C06FC567B0}" destId="{822A57F6-CE35-4F36-BBF9-16F024766D5A}" srcOrd="0" destOrd="0" presId="urn:microsoft.com/office/officeart/2005/8/layout/cycle2"/>
    <dgm:cxn modelId="{C3A68081-29D5-44D2-BBD6-67DF51486536}" type="presOf" srcId="{ADDEAF52-D4ED-49E1-92A1-11CFC7C5FAE9}" destId="{84A7C3CB-83C9-4A87-8D01-A72BAAFFD065}" srcOrd="1" destOrd="0" presId="urn:microsoft.com/office/officeart/2005/8/layout/cycle2"/>
    <dgm:cxn modelId="{675BB557-BE25-46D9-B6F1-7ECC457CE791}" type="presOf" srcId="{FFDB2C63-250D-41B8-8A29-B89A39C72BDA}" destId="{D298DE4A-057B-462E-AA05-6D7F30551A19}" srcOrd="0" destOrd="0" presId="urn:microsoft.com/office/officeart/2005/8/layout/cycle2"/>
    <dgm:cxn modelId="{FEDFE77F-3139-41CD-8D1F-8B94DCBF868B}" srcId="{32E74F09-9E12-4914-85D6-9688C3C92107}" destId="{0114EC07-68CA-4F34-A39C-B015D12F9BCB}" srcOrd="3" destOrd="0" parTransId="{B6D9B120-A548-4325-8329-7B5B99EAE673}" sibTransId="{438EE255-13D1-4FC4-A6DD-94C06FC567B0}"/>
    <dgm:cxn modelId="{749427E4-91B9-41A9-9E8C-2702255044F5}" type="presOf" srcId="{152D18B0-B6C5-486F-81D2-149B6A020352}" destId="{EB554B0C-56BD-4AC4-AB1E-97F2FDD0286C}" srcOrd="0" destOrd="0" presId="urn:microsoft.com/office/officeart/2005/8/layout/cycle2"/>
    <dgm:cxn modelId="{34264B7C-D5C7-4781-B662-B2E4BF833F0E}" srcId="{32E74F09-9E12-4914-85D6-9688C3C92107}" destId="{BD430345-E886-4872-968E-AC5315F6D946}" srcOrd="2" destOrd="0" parTransId="{C5AED6C1-3C2B-453C-81D7-E55F3A33E40D}" sibTransId="{ADDEAF52-D4ED-49E1-92A1-11CFC7C5FAE9}"/>
    <dgm:cxn modelId="{488E3380-A412-4137-9D44-83750DEDEF01}" type="presOf" srcId="{0114EC07-68CA-4F34-A39C-B015D12F9BCB}" destId="{0569124C-BC66-4FDC-ACFE-91FC7277FF67}" srcOrd="0" destOrd="0" presId="urn:microsoft.com/office/officeart/2005/8/layout/cycle2"/>
    <dgm:cxn modelId="{3AFE5F0A-E2EF-445F-BE82-065D24B1209A}" type="presOf" srcId="{D79D8E43-6D04-48F4-8E6A-3A482720147F}" destId="{6B67C2E1-090A-4C22-BF9B-E217A938AB5C}" srcOrd="0" destOrd="0" presId="urn:microsoft.com/office/officeart/2005/8/layout/cycle2"/>
    <dgm:cxn modelId="{8950885F-2946-400C-8F04-F5E9AE37D1CE}" srcId="{32E74F09-9E12-4914-85D6-9688C3C92107}" destId="{D79D8E43-6D04-48F4-8E6A-3A482720147F}" srcOrd="1" destOrd="0" parTransId="{B39E1F77-FDFD-4499-941D-009A076040FB}" sibTransId="{152D18B0-B6C5-486F-81D2-149B6A020352}"/>
    <dgm:cxn modelId="{8C392232-7691-4C88-8F20-43C75C79BD8F}" type="presOf" srcId="{32E74F09-9E12-4914-85D6-9688C3C92107}" destId="{E2B67D74-B1D5-48D9-8E92-B3237F25EBEE}" srcOrd="0" destOrd="0" presId="urn:microsoft.com/office/officeart/2005/8/layout/cycle2"/>
    <dgm:cxn modelId="{2E421E8D-CD62-4149-A0F2-B8473CAF2F5B}" type="presOf" srcId="{8C2E1744-9913-4AA8-BEC8-A148E638A0DA}" destId="{F650DD21-CD69-4B51-B40F-8C247B7519E5}" srcOrd="0" destOrd="0" presId="urn:microsoft.com/office/officeart/2005/8/layout/cycle2"/>
    <dgm:cxn modelId="{87501A94-0849-42A8-8B4B-07FDE29EF56F}" type="presOf" srcId="{6243DC9E-9117-47AF-AC20-B3A29BBADE7B}" destId="{2A80A2A1-ECE4-45A6-A8A5-B54D8D1DF1F9}" srcOrd="0" destOrd="0" presId="urn:microsoft.com/office/officeart/2005/8/layout/cycle2"/>
    <dgm:cxn modelId="{2A263F3A-EF4F-4A4C-97D5-3E7E7803FA6D}" type="presOf" srcId="{ADDEAF52-D4ED-49E1-92A1-11CFC7C5FAE9}" destId="{32711FAC-8339-4BF2-95AC-7E3E5AA5439D}" srcOrd="0" destOrd="0" presId="urn:microsoft.com/office/officeart/2005/8/layout/cycle2"/>
    <dgm:cxn modelId="{C465F607-EE1E-44B0-977F-E7D175480D7C}" type="presOf" srcId="{9FEA0738-703D-49F5-ABE1-371E9693ED6B}" destId="{3878A389-F1E9-4B03-9AA9-D90791CF4783}" srcOrd="0" destOrd="0" presId="urn:microsoft.com/office/officeart/2005/8/layout/cycle2"/>
    <dgm:cxn modelId="{47B8CFB2-5208-4BA9-A1BD-189873E20522}" srcId="{32E74F09-9E12-4914-85D6-9688C3C92107}" destId="{FFDB2C63-250D-41B8-8A29-B89A39C72BDA}" srcOrd="0" destOrd="0" parTransId="{A0EB4995-DDCA-4926-BE5B-E9D95FE006A1}" sibTransId="{6243DC9E-9117-47AF-AC20-B3A29BBADE7B}"/>
    <dgm:cxn modelId="{B8C6F5C4-BE1F-4080-958F-2D4D82B65606}" type="presOf" srcId="{6243DC9E-9117-47AF-AC20-B3A29BBADE7B}" destId="{2370BD03-3EAB-4F02-8517-66014BAA7EA0}" srcOrd="1" destOrd="0" presId="urn:microsoft.com/office/officeart/2005/8/layout/cycle2"/>
    <dgm:cxn modelId="{33F02C05-052B-425F-BCE2-553885EE3F1B}" type="presOf" srcId="{BD430345-E886-4872-968E-AC5315F6D946}" destId="{F0D8B126-33C3-4DE3-A184-DC91F3C280B4}" srcOrd="0" destOrd="0" presId="urn:microsoft.com/office/officeart/2005/8/layout/cycle2"/>
    <dgm:cxn modelId="{D1AA35CE-A19C-4C4E-9342-A6561490114A}" type="presOf" srcId="{152D18B0-B6C5-486F-81D2-149B6A020352}" destId="{3F819DED-E055-4C31-A298-820125F31B79}" srcOrd="1" destOrd="0" presId="urn:microsoft.com/office/officeart/2005/8/layout/cycle2"/>
    <dgm:cxn modelId="{D8C9AEE2-43CF-4CDD-8CAC-76EE09F86C95}" type="presParOf" srcId="{E2B67D74-B1D5-48D9-8E92-B3237F25EBEE}" destId="{D298DE4A-057B-462E-AA05-6D7F30551A19}" srcOrd="0" destOrd="0" presId="urn:microsoft.com/office/officeart/2005/8/layout/cycle2"/>
    <dgm:cxn modelId="{461DFC72-3E8D-49C4-90A9-91C54C7F4292}" type="presParOf" srcId="{E2B67D74-B1D5-48D9-8E92-B3237F25EBEE}" destId="{2A80A2A1-ECE4-45A6-A8A5-B54D8D1DF1F9}" srcOrd="1" destOrd="0" presId="urn:microsoft.com/office/officeart/2005/8/layout/cycle2"/>
    <dgm:cxn modelId="{FA40FBB9-5115-4675-BB6F-2B63D2A1B3B9}" type="presParOf" srcId="{2A80A2A1-ECE4-45A6-A8A5-B54D8D1DF1F9}" destId="{2370BD03-3EAB-4F02-8517-66014BAA7EA0}" srcOrd="0" destOrd="0" presId="urn:microsoft.com/office/officeart/2005/8/layout/cycle2"/>
    <dgm:cxn modelId="{345D16BE-3BD0-435D-8000-B35C82BA0387}" type="presParOf" srcId="{E2B67D74-B1D5-48D9-8E92-B3237F25EBEE}" destId="{6B67C2E1-090A-4C22-BF9B-E217A938AB5C}" srcOrd="2" destOrd="0" presId="urn:microsoft.com/office/officeart/2005/8/layout/cycle2"/>
    <dgm:cxn modelId="{9A08B518-B500-4948-83D2-85627B7586C0}" type="presParOf" srcId="{E2B67D74-B1D5-48D9-8E92-B3237F25EBEE}" destId="{EB554B0C-56BD-4AC4-AB1E-97F2FDD0286C}" srcOrd="3" destOrd="0" presId="urn:microsoft.com/office/officeart/2005/8/layout/cycle2"/>
    <dgm:cxn modelId="{772CE7E6-84CA-452B-9DEA-91DB8A72F1B6}" type="presParOf" srcId="{EB554B0C-56BD-4AC4-AB1E-97F2FDD0286C}" destId="{3F819DED-E055-4C31-A298-820125F31B79}" srcOrd="0" destOrd="0" presId="urn:microsoft.com/office/officeart/2005/8/layout/cycle2"/>
    <dgm:cxn modelId="{B7E0F97B-101F-4EE4-AFA7-B4095C221093}" type="presParOf" srcId="{E2B67D74-B1D5-48D9-8E92-B3237F25EBEE}" destId="{F0D8B126-33C3-4DE3-A184-DC91F3C280B4}" srcOrd="4" destOrd="0" presId="urn:microsoft.com/office/officeart/2005/8/layout/cycle2"/>
    <dgm:cxn modelId="{76AC16BA-29A1-4DF2-ABDC-0E49F4817238}" type="presParOf" srcId="{E2B67D74-B1D5-48D9-8E92-B3237F25EBEE}" destId="{32711FAC-8339-4BF2-95AC-7E3E5AA5439D}" srcOrd="5" destOrd="0" presId="urn:microsoft.com/office/officeart/2005/8/layout/cycle2"/>
    <dgm:cxn modelId="{D07403BF-6AC5-4D23-8BD4-F93D96D4AC50}" type="presParOf" srcId="{32711FAC-8339-4BF2-95AC-7E3E5AA5439D}" destId="{84A7C3CB-83C9-4A87-8D01-A72BAAFFD065}" srcOrd="0" destOrd="0" presId="urn:microsoft.com/office/officeart/2005/8/layout/cycle2"/>
    <dgm:cxn modelId="{793D9DB1-814A-499B-B25E-80F47DCE3657}" type="presParOf" srcId="{E2B67D74-B1D5-48D9-8E92-B3237F25EBEE}" destId="{0569124C-BC66-4FDC-ACFE-91FC7277FF67}" srcOrd="6" destOrd="0" presId="urn:microsoft.com/office/officeart/2005/8/layout/cycle2"/>
    <dgm:cxn modelId="{E86547CB-41B9-4359-9D83-33C21C44A242}" type="presParOf" srcId="{E2B67D74-B1D5-48D9-8E92-B3237F25EBEE}" destId="{822A57F6-CE35-4F36-BBF9-16F024766D5A}" srcOrd="7" destOrd="0" presId="urn:microsoft.com/office/officeart/2005/8/layout/cycle2"/>
    <dgm:cxn modelId="{712B6A1A-DF3A-409F-AC74-F958A98D4188}" type="presParOf" srcId="{822A57F6-CE35-4F36-BBF9-16F024766D5A}" destId="{9A6853A5-FB53-4CD4-A527-3F9FE249F785}" srcOrd="0" destOrd="0" presId="urn:microsoft.com/office/officeart/2005/8/layout/cycle2"/>
    <dgm:cxn modelId="{53F08B48-69FD-4A8E-9A19-6DB45D3F1B36}" type="presParOf" srcId="{E2B67D74-B1D5-48D9-8E92-B3237F25EBEE}" destId="{F650DD21-CD69-4B51-B40F-8C247B7519E5}" srcOrd="8" destOrd="0" presId="urn:microsoft.com/office/officeart/2005/8/layout/cycle2"/>
    <dgm:cxn modelId="{F44C3CE7-9F97-4E65-9801-ADAEE3167D54}" type="presParOf" srcId="{E2B67D74-B1D5-48D9-8E92-B3237F25EBEE}" destId="{3878A389-F1E9-4B03-9AA9-D90791CF4783}" srcOrd="9" destOrd="0" presId="urn:microsoft.com/office/officeart/2005/8/layout/cycle2"/>
    <dgm:cxn modelId="{F33D816E-DEE7-4BE5-9021-A1673969489E}" type="presParOf" srcId="{3878A389-F1E9-4B03-9AA9-D90791CF4783}" destId="{FC59F7B6-F9BF-4001-BD1A-7DDF9E22A3EC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8DE4A-057B-462E-AA05-6D7F30551A19}">
      <dsp:nvSpPr>
        <dsp:cNvPr id="0" name=""/>
        <dsp:cNvSpPr/>
      </dsp:nvSpPr>
      <dsp:spPr>
        <a:xfrm>
          <a:off x="3266308" y="791"/>
          <a:ext cx="1892319" cy="189231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100" kern="1200" dirty="0"/>
        </a:p>
      </dsp:txBody>
      <dsp:txXfrm>
        <a:off x="3543432" y="277915"/>
        <a:ext cx="1338071" cy="1338071"/>
      </dsp:txXfrm>
    </dsp:sp>
    <dsp:sp modelId="{2A80A2A1-ECE4-45A6-A8A5-B54D8D1DF1F9}">
      <dsp:nvSpPr>
        <dsp:cNvPr id="0" name=""/>
        <dsp:cNvSpPr/>
      </dsp:nvSpPr>
      <dsp:spPr>
        <a:xfrm rot="1821122">
          <a:off x="5230570" y="1427589"/>
          <a:ext cx="696057" cy="638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/>
        </a:p>
      </dsp:txBody>
      <dsp:txXfrm>
        <a:off x="5243700" y="1506912"/>
        <a:ext cx="504460" cy="383195"/>
      </dsp:txXfrm>
    </dsp:sp>
    <dsp:sp modelId="{6B67C2E1-090A-4C22-BF9B-E217A938AB5C}">
      <dsp:nvSpPr>
        <dsp:cNvPr id="0" name=""/>
        <dsp:cNvSpPr/>
      </dsp:nvSpPr>
      <dsp:spPr>
        <a:xfrm>
          <a:off x="6032569" y="1620635"/>
          <a:ext cx="1892319" cy="1892319"/>
        </a:xfrm>
        <a:prstGeom prst="ellipse">
          <a:avLst/>
        </a:prstGeom>
        <a:solidFill>
          <a:schemeClr val="accent1">
            <a:shade val="50000"/>
            <a:hueOff val="258288"/>
            <a:satOff val="-22061"/>
            <a:lumOff val="2039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100" kern="1200" dirty="0"/>
        </a:p>
      </dsp:txBody>
      <dsp:txXfrm>
        <a:off x="6309693" y="1897759"/>
        <a:ext cx="1338071" cy="1338071"/>
      </dsp:txXfrm>
    </dsp:sp>
    <dsp:sp modelId="{EB554B0C-56BD-4AC4-AB1E-97F2FDD0286C}">
      <dsp:nvSpPr>
        <dsp:cNvPr id="0" name=""/>
        <dsp:cNvSpPr/>
      </dsp:nvSpPr>
      <dsp:spPr>
        <a:xfrm rot="6509195">
          <a:off x="6256104" y="3608980"/>
          <a:ext cx="534845" cy="638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3784"/>
            <a:satOff val="-22344"/>
            <a:lumOff val="178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/>
        </a:p>
      </dsp:txBody>
      <dsp:txXfrm rot="10800000">
        <a:off x="6361769" y="3660624"/>
        <a:ext cx="374392" cy="383195"/>
      </dsp:txXfrm>
    </dsp:sp>
    <dsp:sp modelId="{F0D8B126-33C3-4DE3-A184-DC91F3C280B4}">
      <dsp:nvSpPr>
        <dsp:cNvPr id="0" name=""/>
        <dsp:cNvSpPr/>
      </dsp:nvSpPr>
      <dsp:spPr>
        <a:xfrm>
          <a:off x="5112566" y="4372376"/>
          <a:ext cx="1892319" cy="1892319"/>
        </a:xfrm>
        <a:prstGeom prst="ellipse">
          <a:avLst/>
        </a:prstGeom>
        <a:solidFill>
          <a:schemeClr val="accent1">
            <a:shade val="50000"/>
            <a:hueOff val="516575"/>
            <a:satOff val="-44122"/>
            <a:lumOff val="4079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100" kern="1200" dirty="0"/>
        </a:p>
      </dsp:txBody>
      <dsp:txXfrm>
        <a:off x="5389690" y="4649500"/>
        <a:ext cx="1338071" cy="1338071"/>
      </dsp:txXfrm>
    </dsp:sp>
    <dsp:sp modelId="{32711FAC-8339-4BF2-95AC-7E3E5AA5439D}">
      <dsp:nvSpPr>
        <dsp:cNvPr id="0" name=""/>
        <dsp:cNvSpPr/>
      </dsp:nvSpPr>
      <dsp:spPr>
        <a:xfrm rot="10800000">
          <a:off x="4093991" y="4999207"/>
          <a:ext cx="719792" cy="638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47567"/>
            <a:satOff val="-44687"/>
            <a:lumOff val="356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/>
        </a:p>
      </dsp:txBody>
      <dsp:txXfrm rot="10800000">
        <a:off x="4285588" y="5126938"/>
        <a:ext cx="528195" cy="383195"/>
      </dsp:txXfrm>
    </dsp:sp>
    <dsp:sp modelId="{0569124C-BC66-4FDC-ACFE-91FC7277FF67}">
      <dsp:nvSpPr>
        <dsp:cNvPr id="0" name=""/>
        <dsp:cNvSpPr/>
      </dsp:nvSpPr>
      <dsp:spPr>
        <a:xfrm>
          <a:off x="1862147" y="4372376"/>
          <a:ext cx="1892319" cy="1892319"/>
        </a:xfrm>
        <a:prstGeom prst="ellipse">
          <a:avLst/>
        </a:prstGeom>
        <a:solidFill>
          <a:schemeClr val="accent1">
            <a:shade val="50000"/>
            <a:hueOff val="516575"/>
            <a:satOff val="-44122"/>
            <a:lumOff val="4079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100" kern="1200" dirty="0"/>
        </a:p>
      </dsp:txBody>
      <dsp:txXfrm>
        <a:off x="2139271" y="4649500"/>
        <a:ext cx="1338071" cy="1338071"/>
      </dsp:txXfrm>
    </dsp:sp>
    <dsp:sp modelId="{822A57F6-CE35-4F36-BBF9-16F024766D5A}">
      <dsp:nvSpPr>
        <dsp:cNvPr id="0" name=""/>
        <dsp:cNvSpPr/>
      </dsp:nvSpPr>
      <dsp:spPr>
        <a:xfrm rot="14646707">
          <a:off x="1893040" y="3688423"/>
          <a:ext cx="558234" cy="638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47567"/>
            <a:satOff val="-44687"/>
            <a:lumOff val="356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/>
        </a:p>
      </dsp:txBody>
      <dsp:txXfrm rot="10800000">
        <a:off x="2013335" y="3891486"/>
        <a:ext cx="390764" cy="383195"/>
      </dsp:txXfrm>
    </dsp:sp>
    <dsp:sp modelId="{F650DD21-CD69-4B51-B40F-8C247B7519E5}">
      <dsp:nvSpPr>
        <dsp:cNvPr id="0" name=""/>
        <dsp:cNvSpPr/>
      </dsp:nvSpPr>
      <dsp:spPr>
        <a:xfrm>
          <a:off x="576052" y="1722381"/>
          <a:ext cx="1892319" cy="1892319"/>
        </a:xfrm>
        <a:prstGeom prst="ellipse">
          <a:avLst/>
        </a:prstGeom>
        <a:solidFill>
          <a:schemeClr val="accent1">
            <a:shade val="50000"/>
            <a:hueOff val="258288"/>
            <a:satOff val="-22061"/>
            <a:lumOff val="2039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100" kern="1200" dirty="0"/>
        </a:p>
      </dsp:txBody>
      <dsp:txXfrm>
        <a:off x="853176" y="1999505"/>
        <a:ext cx="1338071" cy="1338071"/>
      </dsp:txXfrm>
    </dsp:sp>
    <dsp:sp modelId="{3878A389-F1E9-4B03-9AA9-D90791CF4783}">
      <dsp:nvSpPr>
        <dsp:cNvPr id="0" name=""/>
        <dsp:cNvSpPr/>
      </dsp:nvSpPr>
      <dsp:spPr>
        <a:xfrm rot="19643003">
          <a:off x="2505961" y="1498941"/>
          <a:ext cx="689866" cy="6386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3784"/>
            <a:satOff val="-22344"/>
            <a:lumOff val="178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800" kern="1200"/>
        </a:p>
      </dsp:txBody>
      <dsp:txXfrm>
        <a:off x="2521069" y="1678309"/>
        <a:ext cx="498269" cy="38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hyperlink" Target="http://www.google.com.co/url?sa=i&amp;rct=j&amp;q=&amp;esrc=s&amp;frm=1&amp;source=images&amp;cd=&amp;cad=rja&amp;uact=8&amp;ved=0CAcQjRw&amp;url=http%3A%2F%2Fes.paperblog.com%2Fcomo-me-puedo-organizar-para-reciclar-549233%2F&amp;ei=YW0AVcHfOIuzggS-9YCIDw&amp;bvm=bv.87611401,d.eXY&amp;psig=AFQjCNH7D_jrkZfBORvvFxpqFIb1oQ6DUQ&amp;ust=14261766353165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"/>
          <a:stretch/>
        </p:blipFill>
        <p:spPr bwMode="auto">
          <a:xfrm>
            <a:off x="323528" y="404664"/>
            <a:ext cx="4441039" cy="96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100876"/>
            <a:ext cx="2386551" cy="43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87" y="1556792"/>
            <a:ext cx="4604147" cy="399280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87367" y="5541299"/>
            <a:ext cx="625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B0F0"/>
                </a:solidFill>
              </a:rPr>
              <a:t>« No pienses en tu futuro, piensa en el futuro de todos»</a:t>
            </a:r>
            <a:endParaRPr lang="es-CO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7"/>
          <a:stretch/>
        </p:blipFill>
        <p:spPr bwMode="auto">
          <a:xfrm>
            <a:off x="3635896" y="2564904"/>
            <a:ext cx="2495666" cy="1827485"/>
          </a:xfrm>
          <a:prstGeom prst="ellipse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576410"/>
              </p:ext>
            </p:extLst>
          </p:nvPr>
        </p:nvGraphicFramePr>
        <p:xfrm>
          <a:off x="468012" y="327207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93" y="327207"/>
            <a:ext cx="1584175" cy="18482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encrypted-tbn0.gstatic.com/images?q=tbn:ANd9GcTGH7S5KSJ5ivyZSdb_vj_PMFXbQ2PPOpJHTDYjGRKjJaxsfUKia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92" y="1923744"/>
            <a:ext cx="2056407" cy="19086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0" b="18700"/>
          <a:stretch/>
        </p:blipFill>
        <p:spPr bwMode="auto">
          <a:xfrm>
            <a:off x="971600" y="1947842"/>
            <a:ext cx="2077512" cy="2123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45161"/>
            <a:ext cx="1821903" cy="18811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5564488" y="4745161"/>
            <a:ext cx="1872208" cy="16865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0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Personalizado 5">
      <a:dk1>
        <a:sysClr val="windowText" lastClr="000000"/>
      </a:dk1>
      <a:lt1>
        <a:srgbClr val="F5FFD9"/>
      </a:lt1>
      <a:dk2>
        <a:srgbClr val="CFFF43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</TotalTime>
  <Words>14</Words>
  <Application>Microsoft Office PowerPoint</Application>
  <PresentationFormat>Presentación en pantalla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Transmisión de listas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Banco Davivienda</dc:creator>
  <cp:lastModifiedBy>Banco Davivienda</cp:lastModifiedBy>
  <cp:revision>12</cp:revision>
  <dcterms:created xsi:type="dcterms:W3CDTF">2015-03-11T14:29:15Z</dcterms:created>
  <dcterms:modified xsi:type="dcterms:W3CDTF">2015-03-11T19:30:39Z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1680443522</vt:i4>
  </property>
  <property fmtid="{D5CDD505-2E9C-101B-9397-08002B2CF9AE}" pid="3" name="_NewReviewCycle">
    <vt:lpwstr/>
  </property>
  <property fmtid="{D5CDD505-2E9C-101B-9397-08002B2CF9AE}" pid="4" name="_EmailSubject">
    <vt:lpwstr>Eco Proyecto </vt:lpwstr>
  </property>
  <property fmtid="{D5CDD505-2E9C-101B-9397-08002B2CF9AE}" pid="5" name="_AuthorEmail">
    <vt:lpwstr>mariaa.lopezp@davivienda.com</vt:lpwstr>
  </property>
  <property fmtid="{D5CDD505-2E9C-101B-9397-08002B2CF9AE}" pid="6" name="_AuthorEmailDisplayName">
    <vt:lpwstr>Maria A Lopez Pineros</vt:lpwstr>
  </property>
</Properties>
</file>