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74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260FCF"/>
    <a:srgbClr val="3D25E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4" autoAdjust="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214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849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054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924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639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490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273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036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6457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848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214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56A6C-6248-41A0-B3D2-6B6723942E03}" type="datetimeFigureOut">
              <a:rPr lang="es-CO" smtClean="0"/>
              <a:t>22/03/2015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3FF9E-0014-403F-B74A-E122C331F7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814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9.gif"/><Relationship Id="rId7" Type="http://schemas.microsoft.com/office/2007/relationships/hdphoto" Target="../media/hdphoto2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gif"/><Relationship Id="rId5" Type="http://schemas.openxmlformats.org/officeDocument/2006/relationships/slide" Target="slide3.xml"/><Relationship Id="rId10" Type="http://schemas.openxmlformats.org/officeDocument/2006/relationships/slide" Target="slide11.xml"/><Relationship Id="rId4" Type="http://schemas.openxmlformats.org/officeDocument/2006/relationships/audio" Target="../media/audio10.wav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1.wav"/><Relationship Id="rId7" Type="http://schemas.openxmlformats.org/officeDocument/2006/relationships/slide" Target="slide2.xml"/><Relationship Id="rId12" Type="http://schemas.openxmlformats.org/officeDocument/2006/relationships/image" Target="../media/image13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10.xml"/><Relationship Id="rId5" Type="http://schemas.openxmlformats.org/officeDocument/2006/relationships/image" Target="../media/image7.png"/><Relationship Id="rId10" Type="http://schemas.openxmlformats.org/officeDocument/2006/relationships/image" Target="../media/image3.gif"/><Relationship Id="rId4" Type="http://schemas.openxmlformats.org/officeDocument/2006/relationships/slide" Target="slide3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2.wav"/><Relationship Id="rId7" Type="http://schemas.openxmlformats.org/officeDocument/2006/relationships/slide" Target="slide2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3.gif"/><Relationship Id="rId4" Type="http://schemas.openxmlformats.org/officeDocument/2006/relationships/slide" Target="slide3.xml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2.gif"/><Relationship Id="rId7" Type="http://schemas.microsoft.com/office/2007/relationships/hdphoto" Target="../media/hdphoto2.wdp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gif"/><Relationship Id="rId5" Type="http://schemas.openxmlformats.org/officeDocument/2006/relationships/slide" Target="slide3.xml"/><Relationship Id="rId10" Type="http://schemas.openxmlformats.org/officeDocument/2006/relationships/slide" Target="slide14.xml"/><Relationship Id="rId4" Type="http://schemas.openxmlformats.org/officeDocument/2006/relationships/audio" Target="../media/audio14.wav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5.wav"/><Relationship Id="rId7" Type="http://schemas.openxmlformats.org/officeDocument/2006/relationships/slide" Target="slide2.xml"/><Relationship Id="rId12" Type="http://schemas.openxmlformats.org/officeDocument/2006/relationships/image" Target="../media/image13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13.xml"/><Relationship Id="rId5" Type="http://schemas.openxmlformats.org/officeDocument/2006/relationships/image" Target="../media/image7.png"/><Relationship Id="rId10" Type="http://schemas.openxmlformats.org/officeDocument/2006/relationships/image" Target="../media/image3.gif"/><Relationship Id="rId4" Type="http://schemas.openxmlformats.org/officeDocument/2006/relationships/slide" Target="slide3.xml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6.wav"/><Relationship Id="rId7" Type="http://schemas.openxmlformats.org/officeDocument/2006/relationships/slide" Target="slide2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3.gif"/><Relationship Id="rId4" Type="http://schemas.openxmlformats.org/officeDocument/2006/relationships/slide" Target="slide3.xml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5.gif"/><Relationship Id="rId7" Type="http://schemas.microsoft.com/office/2007/relationships/hdphoto" Target="../media/hdphoto2.wdp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gif"/><Relationship Id="rId5" Type="http://schemas.openxmlformats.org/officeDocument/2006/relationships/slide" Target="slide3.xml"/><Relationship Id="rId10" Type="http://schemas.openxmlformats.org/officeDocument/2006/relationships/slide" Target="slide17.xml"/><Relationship Id="rId4" Type="http://schemas.openxmlformats.org/officeDocument/2006/relationships/audio" Target="../media/audio18.wav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3.gif"/><Relationship Id="rId3" Type="http://schemas.microsoft.com/office/2007/relationships/hdphoto" Target="../media/hdphoto5.wdp"/><Relationship Id="rId7" Type="http://schemas.microsoft.com/office/2007/relationships/hdphoto" Target="../media/hdphoto2.wdp"/><Relationship Id="rId12" Type="http://schemas.openxmlformats.org/officeDocument/2006/relationships/slide" Target="slide1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gif"/><Relationship Id="rId5" Type="http://schemas.openxmlformats.org/officeDocument/2006/relationships/slide" Target="slide3.xml"/><Relationship Id="rId10" Type="http://schemas.openxmlformats.org/officeDocument/2006/relationships/slide" Target="slide18.xml"/><Relationship Id="rId4" Type="http://schemas.openxmlformats.org/officeDocument/2006/relationships/audio" Target="../media/audio19.wav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0.wav"/><Relationship Id="rId7" Type="http://schemas.openxmlformats.org/officeDocument/2006/relationships/slide" Target="slide2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3.gif"/><Relationship Id="rId4" Type="http://schemas.openxmlformats.org/officeDocument/2006/relationships/slide" Target="slide3.xml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1.png"/><Relationship Id="rId5" Type="http://schemas.microsoft.com/office/2007/relationships/media" Target="../media/media4.mp4"/><Relationship Id="rId15" Type="http://schemas.openxmlformats.org/officeDocument/2006/relationships/image" Target="../media/image8.png"/><Relationship Id="rId10" Type="http://schemas.openxmlformats.org/officeDocument/2006/relationships/image" Target="../media/image30.gif"/><Relationship Id="rId4" Type="http://schemas.openxmlformats.org/officeDocument/2006/relationships/video" Target="../media/media3.mp4"/><Relationship Id="rId9" Type="http://schemas.openxmlformats.org/officeDocument/2006/relationships/image" Target="../media/image29.gif"/><Relationship Id="rId1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slide" Target="slide19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microsoft.com/office/2007/relationships/hdphoto" Target="../media/hdphoto3.wdp"/><Relationship Id="rId5" Type="http://schemas.openxmlformats.org/officeDocument/2006/relationships/image" Target="../media/image39.gif"/><Relationship Id="rId10" Type="http://schemas.openxmlformats.org/officeDocument/2006/relationships/image" Target="../media/image10.png"/><Relationship Id="rId4" Type="http://schemas.openxmlformats.org/officeDocument/2006/relationships/image" Target="../media/image38.gif"/><Relationship Id="rId9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slide" Target="slide13.xml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9.gif"/><Relationship Id="rId5" Type="http://schemas.openxmlformats.org/officeDocument/2006/relationships/slide" Target="slide10.xml"/><Relationship Id="rId10" Type="http://schemas.openxmlformats.org/officeDocument/2006/relationships/image" Target="../media/image8.png"/><Relationship Id="rId4" Type="http://schemas.openxmlformats.org/officeDocument/2006/relationships/slide" Target="slide4.xml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slide" Target="slide5.xml"/><Relationship Id="rId9" Type="http://schemas.openxmlformats.org/officeDocument/2006/relationships/image" Target="../media/image13.gif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gif"/><Relationship Id="rId12" Type="http://schemas.openxmlformats.org/officeDocument/2006/relationships/image" Target="../media/image8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2.xml"/><Relationship Id="rId5" Type="http://schemas.openxmlformats.org/officeDocument/2006/relationships/image" Target="../media/image3.gif"/><Relationship Id="rId10" Type="http://schemas.microsoft.com/office/2007/relationships/hdphoto" Target="../media/hdphoto2.wdp"/><Relationship Id="rId4" Type="http://schemas.openxmlformats.org/officeDocument/2006/relationships/slide" Target="slide6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.png"/><Relationship Id="rId5" Type="http://schemas.openxmlformats.org/officeDocument/2006/relationships/image" Target="../media/image13.gif"/><Relationship Id="rId10" Type="http://schemas.openxmlformats.org/officeDocument/2006/relationships/slide" Target="slide3.xml"/><Relationship Id="rId4" Type="http://schemas.openxmlformats.org/officeDocument/2006/relationships/slide" Target="slide5.xml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gif"/><Relationship Id="rId7" Type="http://schemas.microsoft.com/office/2007/relationships/hdphoto" Target="../media/hdphoto2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gif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audio" Target="../media/audio6.wav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7.wav"/><Relationship Id="rId7" Type="http://schemas.openxmlformats.org/officeDocument/2006/relationships/slide" Target="slide2.xml"/><Relationship Id="rId12" Type="http://schemas.openxmlformats.org/officeDocument/2006/relationships/image" Target="../media/image13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7.xml"/><Relationship Id="rId5" Type="http://schemas.openxmlformats.org/officeDocument/2006/relationships/image" Target="../media/image7.png"/><Relationship Id="rId10" Type="http://schemas.openxmlformats.org/officeDocument/2006/relationships/image" Target="../media/image3.gif"/><Relationship Id="rId4" Type="http://schemas.openxmlformats.org/officeDocument/2006/relationships/slide" Target="slide3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8.wav"/><Relationship Id="rId7" Type="http://schemas.openxmlformats.org/officeDocument/2006/relationships/slide" Target="slide2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3.gif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7714"/>
            <a:ext cx="7128792" cy="409574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514766" y="163991"/>
            <a:ext cx="4053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Kristen ITC" panose="03050502040202030202" pitchFamily="66" charset="0"/>
              </a:rPr>
              <a:t>Las vocales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844763"/>
            <a:ext cx="1905000" cy="11049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524328" y="6135603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  <a:hlinkClick r:id="rId6" action="ppaction://hlinksldjump"/>
              </a:rPr>
              <a:t>Inicio</a:t>
            </a:r>
            <a:endParaRPr lang="es-CO" sz="28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2" name="KARAOKE La Batalla del Movimiento CON LETR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6135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4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hlinkClick r:id="" action="ppaction://noaction">
              <a:snd r:embed="rId2" name="I.wav"/>
            </a:hlinkClick>
          </p:cNvPr>
          <p:cNvSpPr txBox="1"/>
          <p:nvPr/>
        </p:nvSpPr>
        <p:spPr>
          <a:xfrm>
            <a:off x="2987824" y="1283161"/>
            <a:ext cx="32403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es-CO" sz="1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– i </a:t>
            </a:r>
            <a:endParaRPr lang="es-CO" sz="1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22784"/>
            <a:ext cx="2870993" cy="2750363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4" name="INDIO.wav"/>
            </a:hlinkClick>
          </p:cNvPr>
          <p:cNvSpPr txBox="1"/>
          <p:nvPr/>
        </p:nvSpPr>
        <p:spPr>
          <a:xfrm>
            <a:off x="3617894" y="4265151"/>
            <a:ext cx="1980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nd</a:t>
            </a:r>
            <a:r>
              <a:rPr lang="es-CO" sz="5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65" y="5974783"/>
            <a:ext cx="1378841" cy="7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19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059832" y="1196752"/>
            <a:ext cx="3029997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– </a:t>
            </a:r>
            <a:r>
              <a:rPr lang="es-CO" sz="1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s-CO" sz="9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205">
            <a:off x="5415547" y="2566448"/>
            <a:ext cx="2145528" cy="3033332"/>
          </a:xfrm>
          <a:prstGeom prst="rect">
            <a:avLst/>
          </a:prstGeom>
        </p:spPr>
      </p:pic>
      <p:sp>
        <p:nvSpPr>
          <p:cNvPr id="6" name="5 Rectángulo">
            <a:hlinkClick r:id="" action="ppaction://noaction">
              <a:snd r:embed="rId3" name="IMAN.wav"/>
            </a:hlinkClick>
          </p:cNvPr>
          <p:cNvSpPr/>
          <p:nvPr/>
        </p:nvSpPr>
        <p:spPr>
          <a:xfrm>
            <a:off x="2644939" y="3933056"/>
            <a:ext cx="21755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s-CO" sz="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mán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04" y="5958366"/>
            <a:ext cx="1378841" cy="799728"/>
          </a:xfrm>
          <a:prstGeom prst="rect">
            <a:avLst/>
          </a:prstGeom>
        </p:spPr>
      </p:pic>
      <p:pic>
        <p:nvPicPr>
          <p:cNvPr id="10" name="9 Image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9647"/>
            <a:ext cx="1224136" cy="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83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03848" y="1340768"/>
            <a:ext cx="304282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ookman Old Style" panose="02050604050505020204" pitchFamily="18" charset="0"/>
                <a:cs typeface="Aharoni" panose="02010803020104030203" pitchFamily="2" charset="-79"/>
              </a:rPr>
              <a:t>I</a:t>
            </a:r>
            <a:r>
              <a:rPr lang="es-CO" sz="1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– i </a:t>
            </a:r>
            <a:endParaRPr lang="es-CO" sz="1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72" y="3292332"/>
            <a:ext cx="2065194" cy="198963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691680" y="4005064"/>
            <a:ext cx="3033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CuadroTexto">
            <a:hlinkClick r:id="" action="ppaction://noaction">
              <a:snd r:embed="rId3" name="INSECTO.wav"/>
            </a:hlinkClick>
          </p:cNvPr>
          <p:cNvSpPr txBox="1"/>
          <p:nvPr/>
        </p:nvSpPr>
        <p:spPr>
          <a:xfrm>
            <a:off x="2339752" y="4005064"/>
            <a:ext cx="26642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nsecto</a:t>
            </a:r>
            <a:endParaRPr lang="es-CO" sz="6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5 Imagen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10" name="9 Image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11" name="10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9647"/>
            <a:ext cx="1224136" cy="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18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" action="ppaction://noaction">
              <a:snd r:embed="rId2" name="O.wav"/>
            </a:hlinkClick>
          </p:cNvPr>
          <p:cNvSpPr/>
          <p:nvPr/>
        </p:nvSpPr>
        <p:spPr>
          <a:xfrm>
            <a:off x="755576" y="1700808"/>
            <a:ext cx="2282997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s-ES" sz="20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18" y="2017437"/>
            <a:ext cx="3024336" cy="2177522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4" name="OJOS.wav"/>
            </a:hlinkClick>
          </p:cNvPr>
          <p:cNvSpPr txBox="1"/>
          <p:nvPr/>
        </p:nvSpPr>
        <p:spPr>
          <a:xfrm>
            <a:off x="4572000" y="4437112"/>
            <a:ext cx="2162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600" dirty="0" smtClean="0">
                <a:solidFill>
                  <a:srgbClr val="66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J</a:t>
            </a:r>
            <a:r>
              <a:rPr lang="es-CO" sz="5400" dirty="0" smtClean="0">
                <a:solidFill>
                  <a:srgbClr val="66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58" y="5974783"/>
            <a:ext cx="1378841" cy="7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55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1560" y="1700808"/>
            <a:ext cx="258309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s-ES" sz="20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933" y="1700808"/>
            <a:ext cx="4104456" cy="2638579"/>
          </a:xfrm>
          <a:prstGeom prst="rect">
            <a:avLst/>
          </a:prstGeom>
        </p:spPr>
      </p:pic>
      <p:sp>
        <p:nvSpPr>
          <p:cNvPr id="8" name="7 CuadroTexto">
            <a:hlinkClick r:id="" action="ppaction://noaction">
              <a:snd r:embed="rId3" name="OVEJA.wav"/>
            </a:hlinkClick>
          </p:cNvPr>
          <p:cNvSpPr txBox="1"/>
          <p:nvPr/>
        </p:nvSpPr>
        <p:spPr>
          <a:xfrm>
            <a:off x="4076009" y="4387170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66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VEJA</a:t>
            </a:r>
            <a:endParaRPr lang="es-CO" sz="6600" dirty="0">
              <a:solidFill>
                <a:srgbClr val="66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6" name="5 Image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18" y="5974783"/>
            <a:ext cx="1378841" cy="799728"/>
          </a:xfrm>
          <a:prstGeom prst="rect">
            <a:avLst/>
          </a:prstGeom>
        </p:spPr>
      </p:pic>
      <p:pic>
        <p:nvPicPr>
          <p:cNvPr id="10" name="9 Image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9647"/>
            <a:ext cx="1224136" cy="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160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5576" y="1681048"/>
            <a:ext cx="2282997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s-ES" sz="20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95" y="908720"/>
            <a:ext cx="3131323" cy="3369145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3" name="OSO.wav"/>
            </a:hlinkClick>
          </p:cNvPr>
          <p:cNvSpPr txBox="1"/>
          <p:nvPr/>
        </p:nvSpPr>
        <p:spPr>
          <a:xfrm>
            <a:off x="4511648" y="4297149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66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s-CO" sz="5400" dirty="0" smtClean="0">
                <a:solidFill>
                  <a:srgbClr val="66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endParaRPr lang="es-CO" sz="6600" dirty="0">
              <a:solidFill>
                <a:srgbClr val="66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9647"/>
            <a:ext cx="1224136" cy="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053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hlinkClick r:id="" action="ppaction://noaction">
              <a:snd r:embed="rId2" name="U.wav"/>
            </a:hlinkClick>
          </p:cNvPr>
          <p:cNvSpPr/>
          <p:nvPr/>
        </p:nvSpPr>
        <p:spPr>
          <a:xfrm>
            <a:off x="6553609" y="3116075"/>
            <a:ext cx="2034531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endParaRPr lang="es-ES" sz="20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16832"/>
            <a:ext cx="1980604" cy="3475400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4" name="UNO.wav"/>
            </a:hlinkClick>
          </p:cNvPr>
          <p:cNvSpPr txBox="1"/>
          <p:nvPr/>
        </p:nvSpPr>
        <p:spPr>
          <a:xfrm>
            <a:off x="4289259" y="1916832"/>
            <a:ext cx="22787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>
                <a:solidFill>
                  <a:srgbClr val="FF66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no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07" y="5974783"/>
            <a:ext cx="1378841" cy="7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588223" y="3140968"/>
            <a:ext cx="2034531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00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9775" r="798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1" r="12594"/>
          <a:stretch/>
        </p:blipFill>
        <p:spPr>
          <a:xfrm>
            <a:off x="395536" y="1336115"/>
            <a:ext cx="4896544" cy="4339751"/>
          </a:xfrm>
          <a:prstGeom prst="rect">
            <a:avLst/>
          </a:prstGeom>
        </p:spPr>
      </p:pic>
      <p:sp>
        <p:nvSpPr>
          <p:cNvPr id="7" name="6 CuadroTexto">
            <a:hlinkClick r:id="" action="ppaction://noaction">
              <a:snd r:embed="rId4" name="UNIVERSO.wav"/>
            </a:hlinkClick>
          </p:cNvPr>
          <p:cNvSpPr txBox="1"/>
          <p:nvPr/>
        </p:nvSpPr>
        <p:spPr>
          <a:xfrm>
            <a:off x="4788024" y="1878740"/>
            <a:ext cx="3978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>
                <a:solidFill>
                  <a:srgbClr val="FF66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niverso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9" name="8 Image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10" name="9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07" y="5974783"/>
            <a:ext cx="1378841" cy="799728"/>
          </a:xfrm>
          <a:prstGeom prst="rect">
            <a:avLst/>
          </a:prstGeom>
        </p:spPr>
      </p:pic>
      <p:pic>
        <p:nvPicPr>
          <p:cNvPr id="11" name="10 Imagen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9647"/>
            <a:ext cx="1224136" cy="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444208" y="3128831"/>
            <a:ext cx="2034532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endParaRPr lang="es-ES" sz="20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2777"/>
            <a:ext cx="3534938" cy="5760640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3" name="UVA.wav"/>
            </a:hlinkClick>
          </p:cNvPr>
          <p:cNvSpPr txBox="1"/>
          <p:nvPr/>
        </p:nvSpPr>
        <p:spPr>
          <a:xfrm>
            <a:off x="4631822" y="2020835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FF66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va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9647"/>
            <a:ext cx="1224136" cy="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1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6136" y="3212761"/>
            <a:ext cx="2664363" cy="2664363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603">
            <a:off x="-719410" y="5189681"/>
            <a:ext cx="3657600" cy="1828800"/>
          </a:xfrm>
          <a:prstGeom prst="rect">
            <a:avLst/>
          </a:prstGeom>
        </p:spPr>
      </p:pic>
      <p:pic>
        <p:nvPicPr>
          <p:cNvPr id="6" name="El_baile_del_Chocolo_Juguemos_en_el_Campo_Canal_oficial_del_perro_Chocol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0800000" flipH="1" flipV="1">
            <a:off x="4067944" y="1297949"/>
            <a:ext cx="2427190" cy="2087870"/>
          </a:xfrm>
          <a:prstGeom prst="rect">
            <a:avLst/>
          </a:prstGeom>
        </p:spPr>
      </p:pic>
      <p:pic>
        <p:nvPicPr>
          <p:cNvPr id="9" name="Gimnasia_de_Pancho_Canal_Oficial_Juguemos_en_el_camp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70534" y="3501008"/>
            <a:ext cx="2476572" cy="2087871"/>
          </a:xfrm>
          <a:prstGeom prst="rect">
            <a:avLst/>
          </a:prstGeom>
        </p:spPr>
      </p:pic>
      <p:pic>
        <p:nvPicPr>
          <p:cNvPr id="10" name="Cancion_de_las_vocales_Videos_educativos_para_ninos_aeiou_Ronda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fade in="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2248" y="1297949"/>
            <a:ext cx="2476572" cy="2087870"/>
          </a:xfrm>
          <a:prstGeom prst="rect">
            <a:avLst/>
          </a:prstGeom>
        </p:spPr>
      </p:pic>
      <p:pic>
        <p:nvPicPr>
          <p:cNvPr id="11" name="10 Imagen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974">
            <a:off x="5424359" y="3044987"/>
            <a:ext cx="2982331" cy="2982331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5" b="99788" l="40142" r="63943">
                        <a14:foregroundMark x1="52043" y1="93418" x2="53464" y2="98938"/>
                        <a14:foregroundMark x1="53464" y1="96815" x2="55240" y2="91295"/>
                        <a14:foregroundMark x1="52398" y1="95966" x2="50799" y2="92144"/>
                        <a14:foregroundMark x1="52575" y1="92781" x2="53464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4" r="35036"/>
          <a:stretch/>
        </p:blipFill>
        <p:spPr>
          <a:xfrm>
            <a:off x="4011385" y="2879968"/>
            <a:ext cx="990600" cy="331236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298" flipH="1">
            <a:off x="1128967" y="1501815"/>
            <a:ext cx="3213658" cy="2923405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449">
            <a:off x="4792381" y="1292028"/>
            <a:ext cx="2909625" cy="2909625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2233002" y="73473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Kristen ITC" panose="03050502040202030202" pitchFamily="66" charset="0"/>
              </a:rPr>
              <a:t>Las vocales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Kristen ITC" panose="03050502040202030202" pitchFamily="66" charset="0"/>
            </a:endParaRPr>
          </a:p>
        </p:txBody>
      </p:sp>
      <p:sp>
        <p:nvSpPr>
          <p:cNvPr id="9" name="8 CuadroTexto">
            <a:hlinkClick r:id="rId5" action="ppaction://hlinksldjump"/>
          </p:cNvPr>
          <p:cNvSpPr txBox="1"/>
          <p:nvPr/>
        </p:nvSpPr>
        <p:spPr>
          <a:xfrm>
            <a:off x="1475656" y="210051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Aprende</a:t>
            </a: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10" name="9 CuadroTexto">
            <a:hlinkClick r:id="rId6" action="ppaction://hlinksldjump"/>
          </p:cNvPr>
          <p:cNvSpPr txBox="1"/>
          <p:nvPr/>
        </p:nvSpPr>
        <p:spPr>
          <a:xfrm>
            <a:off x="5660203" y="1891677"/>
            <a:ext cx="174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Juega</a:t>
            </a:r>
            <a:endParaRPr lang="es-CO" sz="32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10 CuadroTexto">
            <a:hlinkClick r:id="rId7" action="ppaction://hlinksldjump"/>
          </p:cNvPr>
          <p:cNvSpPr txBox="1"/>
          <p:nvPr/>
        </p:nvSpPr>
        <p:spPr>
          <a:xfrm>
            <a:off x="6533916" y="3866079"/>
            <a:ext cx="1688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Cooper Black" panose="0208090404030B020404" pitchFamily="18" charset="0"/>
              </a:rPr>
              <a:t>Canta</a:t>
            </a:r>
            <a:endParaRPr lang="es-CO" sz="32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3.argim.net/files/s/pacman_987uj0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2" y="-5239"/>
            <a:ext cx="9163502" cy="68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304567" y="5733256"/>
            <a:ext cx="1278703" cy="850553"/>
            <a:chOff x="172106" y="2680551"/>
            <a:chExt cx="1278703" cy="850553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6" y="2854346"/>
              <a:ext cx="657352" cy="676758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292" b="84047" l="33157" r="627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5" t="48323" r="33528" b="11984"/>
            <a:stretch/>
          </p:blipFill>
          <p:spPr>
            <a:xfrm>
              <a:off x="829458" y="2680551"/>
              <a:ext cx="621351" cy="666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2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384" cy="6858000"/>
          </a:xfrm>
        </p:spPr>
      </p:pic>
      <p:pic>
        <p:nvPicPr>
          <p:cNvPr id="8200" name="Picture 8" descr="http://www.gifmania.com/Gif-Animados-Videojuegos/Imagenes-Videojuegos-Clasicos-Arcade/Pac-Man-Comecocos/comecocos4-296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889248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547664" y="5013176"/>
            <a:ext cx="1872208" cy="93610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 smtClean="0">
                <a:latin typeface="Cooper Black" panose="0208090404030B020404" pitchFamily="18" charset="0"/>
                <a:hlinkClick r:id="" action="ppaction://hlinkshowjump?jump=nextslide"/>
              </a:rPr>
              <a:t>Inicio</a:t>
            </a:r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12" name="11 Rectángulo"/>
          <p:cNvSpPr/>
          <p:nvPr/>
        </p:nvSpPr>
        <p:spPr>
          <a:xfrm>
            <a:off x="5652120" y="5007146"/>
            <a:ext cx="1872208" cy="93610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 smtClean="0">
                <a:latin typeface="Cooper Black" panose="0208090404030B020404" pitchFamily="18" charset="0"/>
              </a:rPr>
              <a:t>Salir</a:t>
            </a:r>
            <a:r>
              <a:rPr lang="es-MX" dirty="0" smtClean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598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384" cy="6858000"/>
          </a:xfrm>
        </p:spPr>
      </p:pic>
      <p:sp>
        <p:nvSpPr>
          <p:cNvPr id="5" name="4 Rectángulo"/>
          <p:cNvSpPr/>
          <p:nvPr/>
        </p:nvSpPr>
        <p:spPr>
          <a:xfrm>
            <a:off x="755576" y="6093298"/>
            <a:ext cx="7560841" cy="36003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6" name="5 Rectángulo"/>
          <p:cNvSpPr/>
          <p:nvPr/>
        </p:nvSpPr>
        <p:spPr>
          <a:xfrm rot="5400000">
            <a:off x="-1688134" y="3289548"/>
            <a:ext cx="5247458" cy="360041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755576" y="476672"/>
            <a:ext cx="7560840" cy="36004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8" name="7 Rectángulo"/>
          <p:cNvSpPr/>
          <p:nvPr/>
        </p:nvSpPr>
        <p:spPr>
          <a:xfrm rot="5400000">
            <a:off x="5519395" y="3296278"/>
            <a:ext cx="5234002" cy="360041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23928" y="4941168"/>
            <a:ext cx="4032447" cy="36003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115616" y="3616682"/>
            <a:ext cx="4032447" cy="36003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499853" y="2135710"/>
            <a:ext cx="2880596" cy="37654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937989" y="4928257"/>
            <a:ext cx="864096" cy="36003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4" name="13 Rectángulo">
            <a:hlinkHover r:id="" action="ppaction://hlinkshowjump?jump=previousslide"/>
          </p:cNvPr>
          <p:cNvSpPr/>
          <p:nvPr/>
        </p:nvSpPr>
        <p:spPr>
          <a:xfrm>
            <a:off x="1115615" y="2132856"/>
            <a:ext cx="432049" cy="34352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5" name="14 Rectángulo">
            <a:hlinkHover r:id="" action="ppaction://hlinkshowjump?jump=previousslide"/>
          </p:cNvPr>
          <p:cNvSpPr/>
          <p:nvPr/>
        </p:nvSpPr>
        <p:spPr>
          <a:xfrm>
            <a:off x="2771799" y="3257236"/>
            <a:ext cx="432049" cy="34352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372200" y="3618624"/>
            <a:ext cx="864096" cy="36003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708176" y="2268746"/>
            <a:ext cx="864096" cy="36003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553591" y="4576848"/>
            <a:ext cx="432049" cy="34352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19" name="18 Rectángulo">
            <a:hlinkHover r:id="" action="ppaction://hlinkshowjump?jump=previousslide"/>
          </p:cNvPr>
          <p:cNvSpPr/>
          <p:nvPr/>
        </p:nvSpPr>
        <p:spPr>
          <a:xfrm>
            <a:off x="6030783" y="910878"/>
            <a:ext cx="432049" cy="34352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sp>
        <p:nvSpPr>
          <p:cNvPr id="20" name="19 Rectángulo">
            <a:hlinkHover r:id="" action="ppaction://hlinkshowjump?jump=previousslide"/>
          </p:cNvPr>
          <p:cNvSpPr/>
          <p:nvPr/>
        </p:nvSpPr>
        <p:spPr>
          <a:xfrm>
            <a:off x="1937989" y="915162"/>
            <a:ext cx="432049" cy="343528"/>
          </a:xfrm>
          <a:prstGeom prst="rect">
            <a:avLst/>
          </a:prstGeom>
          <a:noFill/>
          <a:ln w="76200"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noFill/>
            </a:endParaRPr>
          </a:p>
        </p:txBody>
      </p:sp>
      <p:pic>
        <p:nvPicPr>
          <p:cNvPr id="9221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36" y="1299032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0" y="1299032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03" y="1297543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50" y="1254405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64" y="1254404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28" y="1254403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38" y="1272272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07" y="1200151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78" y="2056745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632" y="2040979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674" y="2723108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87" y="2746178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15" y="2789186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87" y="2780260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59" y="2780260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84" y="2723108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64" y="4049146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60" y="4040863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70" y="4058732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39" y="3986611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92" y="4040862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40" y="5334009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50" y="5351878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72" y="5334008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366" y="5317835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76" y="5335704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45" y="5263583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498" y="5317834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16" y="4047887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4093888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855" y="4078123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" descr="http://www.gifss.com/letras/a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85" y="4093043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" descr="http://www.gifss.com/letras/a5.gif">
            <a:hlinkHover r:id="" action="ppaction://hlinkshowjump?jump=lastslideviewed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72" y="5268839"/>
            <a:ext cx="809625" cy="7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ttp://img.webme.com/pic/k/k-set/pacman_clive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2" y="1258690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http://img.webme.com/pic/k/k-set/pacman_blinky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39" y="2802817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http://www.rankopedia.com/CandidatePix/149441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32" y="3551187"/>
            <a:ext cx="721966" cy="76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http://pics.livejournal.com/parlet/pic/000fdr1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89" y="5365459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17" descr="data:image/jpeg;base64,/9j/4AAQSkZJRgABAQAAAQABAAD/2wCEAAkGBxQTEhQUExQVFhUVGRYXFxUYFBYXFxUcGBgaGBYUFxgaHCggGBolGxcYITEhJSorLi4uFx8zODMsNygtLisBCgoKDg0OGxAQGywkICQsLCwsLCwsLCwsLCwsLCwsLCwsLCwsLCwsLCwsLCwsLCwsLCwsLCwsLCwsLCwsLCwsLP/AABEIAQoAvgMBEQACEQEDEQH/xAAbAAEAAgMBAQAAAAAAAAAAAAAABQYCAwQBB//EAEEQAAEDAgMFBAgDBQcFAAAAAAEAAhEDIQQxQQUSUWFxBoGRoQcTIjKxwdHwFEJSI2Jy4fEVM4KSorPCJCU0Y6P/xAAbAQEAAgMBAQAAAAAAAAAAAAAAAgMBBAUGB//EADYRAAIBAgUCAwYFAwUBAAAAAAABAgMRBAUSITETQTJRYSJxgbHB0RQjkaHwQlLhBiQ0kvEz/9oADAMBAAIRAxEAPwD4agCAIAgCAIAgCAIAgCAIAgCAIAgCAIAgCAIAgCAIAgCAIAgCAIAgCAIAgCAIAgCA9LSM0B4gCAIAgCAIAgCAIAgCAIAgCAIAgCAIAgCAIAgJnY1BrN2s4B3tWaZgRx5que6auWU9pJssnbfZHraNLF0ZLQyHtMbzBJMzqJJ6fDSwc9DdORt4ta7TRQl0TQCAIAgCAIAgCAIAgCAIAgCAIAgCAIAgCAIAgPpGwcEw4OlTczfMl+9oC64gxlGnNcuvXtUdjYjBpI5u11d1LBii5tqjm7hOZ3Lv6RLRf9Szg2qk3NduS/EStBRKAumaAQBAEAQBAEAQBAEAQBAEAQBAEAQBAEAQBAXHsZ2TdWb6953WgxTEXcRm/oD59FqYrEqkrEqbTlYtOADqb9w7xe3dLmg2AJzFrAwVxq7VRazp09K2ZWfSfj9+vTpiYYzeIOjnmT/pa1b+U09NJzfd/I18bJalFdvqUtdU0ggCAIAgCAIAgCAIAgCAIAgCAIAgCAIAgJzstsI4mpLpFJnvu48GDmfIdyor11SjdlNWroVlyy+bc7RNwdIBjRvxFJmQAFt6P0jzjw4lGjPF1NUvCufsX0Y9JXe7ZEej7GPqvxT6ji55LCSee95WyV+a04wpRUVxsTjXcZ79yG9JIjaFUcG0f9lh+a3Ms/4sH7/mxWlqm2Vdb5WEAQBAEAQBAEAQBAEAQBAEAQBAEAQBAdux9mPxFUU2dSdGjVx+9QoVKipx1SK6lRU46mfTMTWpbPwwtYCGMn2qjtSfiTp4Bee1VMfW0rhclNCLb1z5+R8v2jjn1qjqlQy53gBo0DQBegp0404qMeDaLR6OakPrDi1nkT9Vz81X5S95TU8UTk9JB/7jX6Uf9imrcs/4sPd9S98lZW+YCAIAgCAIAgCAIAgCAIAgCAIAgCAIDOlTLnBrQSXEAAZkmwAQw2krs+m7GwFPAYd1SqbgAvIzc78tNvHgO8rz2KrTxVVUaXH83NKKlWnqfC4KBt3bFTFVTUfbRrRkwaNH11Xaw+HhQgoR/wDTdSsRyvMlk7CVIrub+phHeHNP1XPzJfk39Sqrwn6m70l0oxzj+unRd/8ANrf+KZXK+Fj6X+ZaVVdABAEAQBAEAQBAEAQBAEAQBAEAQBAEBfOwWw4H4moIkHcn8rR71Q8NQOQPFcnM8U4R6cOWalaTnLpr4/Yg+1+3/wATU3WE+pp2YP1HWoRxPkO9X4DCfh4b+J8/Y2YR0qxX1vkggJvsbV3cXT57w/0n6LUx0b0JFNfwMmfSmz/qKDv1UG/6XvHwhauTv/b29WWQd4lLXVJBAEAQBAEAQBAEAQBAEAQBAEAQBASOwNmnEV20/wAubzwaM/p1IVdaoqcHJ9iFSWmNy3du9rilTGFp2LgN+PysHu0+U68uq5GX0XWqPET+H3K6NOyuygLtl4QBAdeya+5XpO0D2k9Jv5KurHVBx9CE46otF29JdHeoYWoPympTJ67rmDyeuPk8rOcH6MroSvE+fLuF4QBAEAQBAEAQBAEAQBAEAQBAEAQH0Dsjhm4XC1MTVHvDejUtH920c3Ov4LjZhN1akcPDvyUS9uduyKNjsW6rUdUeZc8kn6DloutTpxpxUI8IvNCmAgCAID6VtN34nZL3C7minV72ndqeAc49y4GH/Jx7j53X1RrUdpOJ81XfNkIAgCAIAgCAIAgCAIAgCAIAgCAk+zmzvX12sPuj2n/wtz8TA71XVqKnByZCpLTEn+321J3MO3IQ94HE+43uF+8LnZdSbcq8uXx7hTjpjYpq6pMIAgCAID6B6OMW17KlB923BH7lQEOHjPiuHmsXTnGtHt9DXqezNS8ykbSwbqNWpSd71NzmnnBiRyOfeuzTmpxUl3Ng5lMBAEAQBAEAQBAEAQBAEAQBAEBfOx+HFHCvrPtvy4n/ANdObd7p8ly8fNzlGlHuVeKfuKVjcSatR9R2biSeU6dBkulCKhFRXYtNCkAgCAIAgJXs1j/U4hjj7p9l3R2vcYPctbF0erScSFSOqJYPSVgPbpYlotVbuP8A42CJPVkf5StPKat6bpvmPyFOV0UpdUmEAQBAEAQBAeoZPEMBAEAQBAEBtw1Eve1jc3ENHUmAjdjDdlcvfbSuKOFZRZbehg47lMCfE7viVx8IutiZVX2K6K2v5nz9dgtCAIAgCAIAgPpGyh+PwDqJvUA9nKfWUx7PTeFv8ZXCn/tcYpf0y+v2ZTH2Z2PnBC7pceIAgCAIAgCA9QHiAIAgCAIAgLF2Fwu9iQ85Umuf3+63zM9y1sXU0Umyms/Zt57HnbjF7+I3RlTa1vefad8Y7lVl9PTRT89y5R07FeW8AgCAIAgCAICxdidqGjXibPiP4h7vzHetDMKHVpX7ohONzPt7s4U8T6xg/Z4getbwDj/eN7nyY0DgpYCt1KKvytmSXBWlumQgCAIAgPUMhAeIYCAIAgCAIC+dgaIbQqVDbfeBP7rBJ83eS5eYybSgipq9RehScZXNSo95ze5zvEyulCOmKiuxaaVIBAEAQBAEAQGTHEEEWIuCjVwfR8XTGO2YS0ftaP7ZsawIrM8ATGpaFw6L/DYtwfEv4iqDtJxZ82XcLQgPUB4gPUMhAEB4hgIAgCAIAgPoVRvqNmN0Pqu+ax+jh4LlzevEpfzYhT3cmfPV1CYQBAEAQBAEAQBAXT0cbW9XULDlO8BxyDh4R5rk5pRbiqi5RVNbqRCdrtlDDYurTb7k79P+B/tN8JjuW9ha3WpKZaQ62DIQBDAQyEAQHiGAgCAIAgNuGol72sGbnBo6kwPigZf/AEgncw4YMjUDB0Y0j/iFzcOr4iTI0/AfO10iQQBAEAQBAEAQBAdeysV6qsx+gInobHyKrrQ1wcSMldF59IOC9bhqOIAvSPqnn9112E98j/EuRlc9MpUn719SUfCfPF2zJ4hg9QyEAQBAeIYCAIDbSw7ne61x6An4LF0SjCUuFc8dQcM2uHUFLoOElyiS7L0ScVSMGGPDyeAaZ+SxN7EXCUouxYO2dc1qNItAs+oSNbwWnpC0cLaNSTfc2Y4So6d4q9ir0dkVnZU3d8N+MLec4ruIYOvPwxZvPZ7Efono5v1UerDzLnlmJ/t/dGLNhVz+SDwJAPgjqxRmOV4px1aSPrUXMcWuBa4WIIghTTT3Royi4vTJbmCyRCAIDpw+AqPMNY7rBgdSouSRfTw1Wo7Riybw3ZCo65cANYBJ6Kp10dGGT1G/aaRIUuz+HAEhx03t4iTw5Kt1pPg61PJMPp3u37y9bGwdOvRqYdwltSnABN95t2meO80XXJb6ddTR5+vQjh8Y6UvDdfoymf2HhXflcDyefmup1Znqn/p7DPi/6nHjOxoImhUn911iehCnHE/3I5mK/wBPThvSlf0ZWMZg30nFtRpa4aEfDiFsRkpK6PP1aM6UtM1ZmhSKwhgIDxAZ0qZcQ1okmwA1QzGLk7IteztgMpjeqgPf+n8rfqVXKXkehweVRXtVN35diROKIiBAGWXkq7XO3GgorY9fW3s94cYMHxWNJCphIyNFMMF2gjO+9e/NLFU8DCUdPYz9efdHx14/zUVBLdFlHBQh2PRWvOaw0b8YI78PcyfiqZMk4djsdgQ6DkbQRY/zVeog49irdt9nVCW1YBDRuuIBBgH2S4d8T0W3h6kfCeZzrCNWqxW3D+hUFtnnjOlTLiGtEk5BCUYuTsuS07L2ExkOqQ53D8rfqqZTb2R6HBZVFe1V3fl5E1+Ij+iqaPRQoJGVPFnj4fBQcS10UdAfIuJBF+PUc1VY1ailB3R07A2mKdZt8uIiYv42WtiKd1c8tmzVSsprys/gRW13D8RVDfd33EdCZHxW1QvKKPW4Ovrowb5sjzDYgtKtnA3lPUtyVxOEp4qnuVAJj2XQN5h4gqiMnB3RoY3BU8RBxkvj3R842xst+HqFjx0do4cQuhCamro8NicNPDz0T/8ASPhTNYLIPEMFr7J7PAaazhcyGTwGZ6k2Vc32O7lOFT/Nl8PuSdZ2mZ+v2FE9JFJGpwjn8lgnqMHcOKIjKWxk9oBAnv8AvRRlJIwm7GCyyxG1hEz5KuRaiUwYkLXmL2JSgO42F8lUzAxDQ4EG4yIPn1ssptGJU4yTTWzPlW1sF6mq5mgu08QcvvkurTnqimeBxmGeHrSpvtx7uxNdn8CGt33WJ8gch81GbO1leD0x6klu/wBkTe9IgXVZ6CnCxi4feSwbMUYKLRYjpw9bQquSKKsLm1+Fa5weB7Q7p5FV9rHGxWCjU3WzObHjKKLhE3AJB8CVZStHuMNCVKNpM1iSR7JHVXSkrHSoSJzZ4sFqTN3sa+0Wy/xGHLY/aMG83qBdvQj5KVGemRyc1wir0Xp5W6+3xPlrgukeHaMUMCmwkgDMkAd6yEruyPoT6Ypsa0flaAO63iqb3Z7fC0lTgo+RyPcHGcs7dyF7ve5i2tE8eKxJO2wfJqe6fJZitjEn5HpufqsaFe5m57vLEticGdODE8JkCTGvXK6rTuXLzfY79lV2hrgcxG7PMgLWl7TuhOL1KxJMlzc8/ll5qDJRaT3PcTUgCbEkXynTwzRFlNXZTu02FD3U3cDB5j3m91j4rcoStdHCzrBdSpTmvOz+f3FF2SxKpdm7QVkd2Fz+/BZgzdtsdLmSbafeasMo0VBHVVSbLTXKhqMNHbQxQEZ5X68u5Raua8qTZJMrcDmq2jWdHcVqYMH7lEy6lGxsoPDc7ZCfmjRtpNndh33USua2Pl/a/A+qxVQAQ1x329HXMdDIXSoy1QR4PMqPSxEo9nuvj/khVaaB37Cpb2IpD94Hwv8AJHwX4SOqvFepdcZUk2NtOPM9LFUo9vDg4g7Lhl53WQBSt5fVZIt2MH05IgZ5LKKnPc3U8OQbiLHPohnqX4OaqbzxVUy6LshSqRdUPzL6c7HW97bbu9OsxE8o0UVe5fGTbJfAVpaJz0781CSMSjY27QyA0vxnp3QopFlFblf2i32b3y+gVkZFWLinBnJQaop7lFKJ3sZBjXl8FdE3EtjrpUiOH9PirbmG0zmeDfx84+Krmya2NcKszyeQiMWN9GqQs8mdCZI4LEhx3XZGIOSrkrPYi6TSujqxNLccIMggkceYKJ3RKk9S9xuoEkWJBvCw0J2T3KX6Rh+3pnU04Pc511u4bwv3nic+SWITX9v1ZUlsHDJTsz/5NKeJHi0hJcG1gHbERLdjDlkLkZXvnbXNUo9tDwnI50nxHT7sshxF465ffj5LJTLckMFWpgSZkNMW1O5bwLvBTUlY0q0J6klwcm0MRP04ZKDkbFKGlEe4yqpO5cjJqqZdHY2sUTYjsSey65aeRz7tVhq6LWro7MTW9mOPtX1N7qDRKGzuRONMtKythiFemznw7FBPcrow2JLCtAuSdcswcgZ0zVyL3B8Eq7Z7nsLid0ttGU/m7jl5KxI1+pGM7Le5D1Wc5+ShI3NJq3FEaQGrBjSegLJJRO/DYCoW77GyBmZFiOImQoS5M9anB6JPdmdSsXAEj3bDv/opIzGCjL3khgjcSPvI/BRZr1uCjekTEb2L3R+RrR4y75hbuGVoHg86qasRbySX1Kutg5B07Nq7tWm4mAHNJPKbrD4LaEtFWMvJo+iYilJnj8dL6SFq6rHvaXBxAGYdEco4+fuqSZOS8jsw2zxUsTHDnyVkVc0Ks3TVzhezddAtBdx0k/KFhGJqUrXOGs6bqEmbGmyNYCqbMqJvDNeSwzZjEzYxRLoxOzCN9ob1o+yFlFrukZ1HyADfhGl5PVRZOKRqoMYT+0JDYOWpglo7zA71F37Fda7g7ehjQYoRL6cdiSIgRleC3MkiCTPWPFWxJJXdyVqVD6uCfezybJAi4jl1sp6trGnGC6l12+P6ENUwxic9LKJvKabsDhjr8D3rATQOENrT0RNGHOJ1UMENQfuf5LDkVup5HRUwkDK41WLkY1bs5niYEcp+9VktTtvc78MG02l7jAaC49BcqHLNHFVUouT4R8t7QbU/E1nVd3dBAAGsDKea6VKGiNj59jcSsRWdRKxGqw1AgPo2BxTX4em+8loBg6gbpnvWnNWke9y2p1qMX6Hm7vDpvGe8E25C6wnZnSlA2YSuQ8HgRrrn8iroytualfD6otG7bzGmo1zbb+Y4EyD8VJvc1aUGqTT7EMadj1+7KmRt22MPUqpklTOkUSIi5uLXkdOhQsUTZToeF8s+R4LBbBdjpo07TAk5cdONjdOCUkaN2+nPu1WGy5RNNeo0FjCbvkjnurME3ua9evThUjRk95Xa+B0Uaag1ubsFZEvh7GJO9MCRMZ7xMHkIvqhTPdXtt/Lf5OhuG3i4CbHObHPLjeT3rOop6mlJs6fwAAER59L8uSg3cp67b3OjD7MOjTJjlHisXKp4ld2bf7NjM/PvUbkPxN+DE4UDIffyWbkuq2aXUrc/6LJYp7kY5m9UBEWN/IzZSvsbilpptFY7b7bAacNTzkGo4HKLinz4lbOHpf1s8jnmYJ/kQ+P2+5SFuHmTxDAQFy7G7T3gaDoloJYcpGoOkjPxWtWh/Uj0uR4zfoy+H1J2qwFp9kzHsmM7ix4kAHxWvfc9dF3NTWZgTMHkTE2OhspKRmUO7MsU7embwbHjN/r5K1M1+ikreZzeom41E/yWG9zGjZHrcLJEGQeOlyPDVVstUbLc6qeCkCcx8BlbXPPkq3Kxl2O9mFMC3IRlxESq7kNSuY1KFjGXHXpyWVIsi99yO9Vc8NdYHVTNm6SuylbW2kXYjfYbMIDOjTn3mfFb1OnaFmfOcxzCVbGOtB+Hw/D78l22VWbVYHsBhwM5eyRMtK05pxdme5wONhiaCqxe/depJsNgIOpjOOET93UC9rdu5YdmUWk7xubieExPIzuqLOViJzitK/n17nfXw4zJsSBAF+ZWDWhUfC7E3iKIyHlb4I0c2nN8kFj2FoNsh/VRSOnRak+SJdtKkGyc5gi9s1PSzeWGquVkcFbGGpZogcdfvJZtY2YUVT3lyVrtJ2gbh5p0iHVj7zswzrxdy0V1Ki57vg4mbZx0l0qfi+X+T5+5xJJNybkrfPGNtu7MUMBAEBtw1dzHNe0w5pBB6LDV9idOcoSUo8o+kbLxrcTSD2GDYOb+l30zgrQqQ0M9/l2OjiKakue69TfXoZ6dOGf1UEzqxlsYUqcwYyPjqpahJG3BWBHPTyKS8zX6Z34fAEC7f5Z8VVKRGVVXtc6aeEm8eag2QlVttc2HDA5aZ55rBHqW3ZzY8DIZnNZRdRu92UntZtMUwaLD7Z98/pEe71Pw6rdoU7+0zh57mmmLw9N7vxei8vj8imLcPGkjsXa78O+W3afebOf0KrqU1NG/gMwqYSpqjunyvP8AyfRNl7Yp1x+zOl2/mB4EStGVNxe57jCYyjio6qb38u6JrB4mASN7SZGR6RJUWidWld2ZIt2vB9qDF88481GxqPCXWx5ju07jcNF7TefJLX5M0critmyDG1avtFhaC+A8hoyByE9TzupKKOl+FpbKSbtxucrqYDS57gGi5JMd5KzfsidTEQppyeyX6FY272tsaeHsNal/BoPxWxTod5/oeRzHPdV4Yf8A7fb7lOcZzW2eZbb3Z4hgIAgCAIDt2TtOph3h9M31GjhwIUZwUlZmxhsVUw89cH9mfR9l7bo4po3fZeB7VM59R+oc1oTpSge2y/M6eJVk7S8u/wAPQ6g2bE3tbpCruda/csGyNiSWutB+I/l8FBybOVicZpukT+M2e2nSMXJgRoO77zWGrI5tLESqVdyJrUyLWt4Dqo2N6Ek9zgxWKAs251On1WUjap0m95cFD7R9qgzep0DvPyNTMN/h4nyW5Rw7ftSOTmWcqlelQ8Xn2Xu82Uao8kkkkk3JNyVvHkZScnd7swQwZbnTxQxc24Jzg9u6XAyLtN81GSVty2lOcJJ020/Q+t4/H0GNZ6oucIEh8hwPOJButBxV9j1eDxeNcfbtL37P9l9DidtlujT0CjpZ2IVaj5h+5p/tMH8h8k0su6lTtH9/sjP+1pdJp9ch4ZQsqK7lE/xFrRaX6srfaulVq1HPbJp5tpgk7ltBr1WzTlBcHlsyw2LlK8m5L+diquC2DhtGBWTB4gCAIAgCAIDOm4gggkHQjPuRmYtp3XJdezePrH+/Ms3SQSBvz+UdPNalWEOx6nLsfjtlKzXrdP8AVfVFmwHaM0mmCYsd1zZEg5zM+a1XA61WUK284NP0f8+RP1vSDT3CwUBJFzvuMc/dnnmsqLtwaFLAKU1LW/0X3+hAV+0e+btdHAAAAdCbpGl5s6TXTX5a382VjtJisTULhTdFKTDG+y4j94jM+AWxSVNHAx8sfNc2Xktv35KdUbBgggjQrbR5yUXF2ZqKyYPEBtw1MucA0ST4d6w3YnThKclGK3LngMGGNFgXcQAPBac53PX4LLlCKcuSRbSnMd3BVNnXhQjE3OwUiQLZKOosbSNZw0aZrOq5NSRjUZBtlp95Jcmt0edVkoqUtRG7W2K2pdvsv4xY9VbTquOzOBj8qjU9qGzKfiaDmOLXCCPuVuJp7o8rUpypycZLc0rJAIAgCAIDZRpFxAaJJyTglGLk7IsmztlNYJdd3HhyConO/B38FlyW8uSTaFSzvU4RitiXwGHY5rpEmLceSok3cqrTceCdoYalSbLqTHCIyk5ZyT8lU22URbfDIzFYam+7AB0Cym1ybcZtckViaJafmrou5NpSRF4/ANqCCL6EZhXQqOJzsXl9OsvUq2OwTqToOWh0K2oyUkeWr4edGVpHMpFBZ9gYHdZvn3neQ4LXqyvselyjB2XUlyyebp9x1Wsz09NErs2lI5/G+qqkKkrE1hsM2cuh5qls1Kkm0KmEHBEyMajI/FYMAEwc7wMusKakzZhUbdjgfhpHs34ZKdy7X5nMRBKkYkkzi2tsltdnBwyP3orKdRwfocTMcvjWjdclExNBzHFrhBC3001dHkJwlCTjLk1LJAIAgPUBaNh4DcZvuHtOHgOCoqSvsd7LsKorXLkk3ZKo7sEkjCeCWJ6rG+hiS0hYcLmvN3dibbtKWkTotdw3MKO5y1Kp94cu9ZsXJ+Y9aHtg52S1mSTI3Et3SrFuTTOPE0G1Glp/mOisi2jTxeGjWjpZWquCit6u5Ei/JbSleNzys8O4VukWxtgANFqs9hhbJJI3UqnHj93UGjpKWxKYB8HuVU1cxJ3RM08VEKnSa8o3O6piQbqNihKxw4jGgBwOqkolsINtETQdmdFa0bMzDEFEIs5mVrxqs2MyjdET2l2X6xhqN99o/wAw1CvoVNLszzebYHVHqR5RSlunmAgCA79jYX1lUT7oufooydkbGGpdSol2LU5y12enp8GDjZYNhM20WzbT7+qlYhKpY8qjPkpW2KYzvIxZiYVbibKOmlilW4mWx62DOh6LOkxGXY8rPkf0WEi2Mkck3lTJXuzRUojeDovl81OL7HNxNFKqqhtbWkrDRt0HYkKNUAXubKqxvLc6adSB4W+qi0TN78Tbqo6SOx1DFmB0UNJW0cmIeSc1JKxKMrGNOpFkaM6g95IWbElJHI/PwWSzVdHVSde6iU1I3RTO1WAZSqDcEb0kjTNb1GbktzxeZYeFGpaPcg1cc49CyCd7MD3+75qqodHL/EyXJuqWd6BlUy++aItN+C0+9CpooqGupr1PwCk+CqHiOcj3u/4lVm4et1+9VFmTY4+z3oQfJmPl81guRrd8vmUJo0OUlyU4jwGlmayxR7EpRy7vqqzeXY7Dn/hHzWEGaZyUSTOthsO9RMPg9q5/fBCDMG5rPYwjEZnvWSZg7MLBYjop5n70CgzD4K327F6XRy28Nwzyuef/AEiVRbJw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2" name="AutoShape 19" descr="data:image/jpeg;base64,/9j/4AAQSkZJRgABAQAAAQABAAD/2wCEAAkGBxQTEhQUExQVFhUVGRYXFxUYFBYXFxUcGBgaGBYUFxgaHCggGBolGxcYITEhJSorLi4uFx8zODMsNygtLisBCgoKDg0OGxAQGywkICQsLCwsLCwsLCwsLCwsLCwsLCwsLCwsLCwsLCwsLCwsLCwsLCwsLCwsLCwsLCwsLCwsLP/AABEIAQoAvgMBEQACEQEDEQH/xAAbAAEAAgMBAQAAAAAAAAAAAAAABQYCAwQBB//EAEEQAAEDAgMFBAgDBQcFAAAAAAEAAhEDIQQxQQUSUWFxBoGRoQcTIjKxwdHwFEJSI2Jy4fEVM4KSorPCJCU0Y6P/xAAbAQEAAgMBAQAAAAAAAAAAAAAAAgMBBAUGB//EADYRAAIBAgUCAwYFAwUBAAAAAAABAgMRBAUSITETQTJRYSJxgbHB0RQjkaHwQlLhBiQ0kvEz/9oADAMBAAIRAxEAPwD4agCAIAgCAIAgCAIAgCAIAgCAIAgCAIAgCAIAgCAIAgCAIAgCAIAgCAIAgCAIAgCA9LSM0B4gCAIAgCAIAgCAIAgCAIAgCAIAgCAIAgCAIAgJnY1BrN2s4B3tWaZgRx5que6auWU9pJssnbfZHraNLF0ZLQyHtMbzBJMzqJJ6fDSwc9DdORt4ta7TRQl0TQCAIAgCAIAgCAIAgCAIAgCAIAgCAIAgCAIAgPpGwcEw4OlTczfMl+9oC64gxlGnNcuvXtUdjYjBpI5u11d1LBii5tqjm7hOZ3Lv6RLRf9Szg2qk3NduS/EStBRKAumaAQBAEAQBAEAQBAEAQBAEAQBAEAQBAEAQBAXHsZ2TdWb6953WgxTEXcRm/oD59FqYrEqkrEqbTlYtOADqb9w7xe3dLmg2AJzFrAwVxq7VRazp09K2ZWfSfj9+vTpiYYzeIOjnmT/pa1b+U09NJzfd/I18bJalFdvqUtdU0ggCAIAgCAIAgCAIAgCAIAgCAIAgCAIAgJzstsI4mpLpFJnvu48GDmfIdyor11SjdlNWroVlyy+bc7RNwdIBjRvxFJmQAFt6P0jzjw4lGjPF1NUvCufsX0Y9JXe7ZEej7GPqvxT6ji55LCSee95WyV+a04wpRUVxsTjXcZ79yG9JIjaFUcG0f9lh+a3Ms/4sH7/mxWlqm2Vdb5WEAQBAEAQBAEAQBAEAQBAEAQBAEAQBAdux9mPxFUU2dSdGjVx+9QoVKipx1SK6lRU46mfTMTWpbPwwtYCGMn2qjtSfiTp4Bee1VMfW0rhclNCLb1z5+R8v2jjn1qjqlQy53gBo0DQBegp0404qMeDaLR6OakPrDi1nkT9Vz81X5S95TU8UTk9JB/7jX6Uf9imrcs/4sPd9S98lZW+YCAIAgCAIAgCAIAgCAIAgCAIAgCAIDOlTLnBrQSXEAAZkmwAQw2krs+m7GwFPAYd1SqbgAvIzc78tNvHgO8rz2KrTxVVUaXH83NKKlWnqfC4KBt3bFTFVTUfbRrRkwaNH11Xaw+HhQgoR/wDTdSsRyvMlk7CVIrub+phHeHNP1XPzJfk39Sqrwn6m70l0oxzj+unRd/8ANrf+KZXK+Fj6X+ZaVVdABAEAQBAEAQBAEAQBAEAQBAEAQBAEBfOwWw4H4moIkHcn8rR71Q8NQOQPFcnM8U4R6cOWalaTnLpr4/Yg+1+3/wATU3WE+pp2YP1HWoRxPkO9X4DCfh4b+J8/Y2YR0qxX1vkggJvsbV3cXT57w/0n6LUx0b0JFNfwMmfSmz/qKDv1UG/6XvHwhauTv/b29WWQd4lLXVJBAEAQBAEAQBAEAQBAEAQBAEAQBASOwNmnEV20/wAubzwaM/p1IVdaoqcHJ9iFSWmNy3du9rilTGFp2LgN+PysHu0+U68uq5GX0XWqPET+H3K6NOyuygLtl4QBAdeya+5XpO0D2k9Jv5KurHVBx9CE46otF29JdHeoYWoPympTJ67rmDyeuPk8rOcH6MroSvE+fLuF4QBAEAQBAEAQBAEAQBAEAQBAEAQH0Dsjhm4XC1MTVHvDejUtH920c3Ov4LjZhN1akcPDvyUS9uduyKNjsW6rUdUeZc8kn6DloutTpxpxUI8IvNCmAgCAID6VtN34nZL3C7minV72ndqeAc49y4GH/Jx7j53X1RrUdpOJ81XfNkIAgCAIAgCAIAgCAIAgCAIAgCAk+zmzvX12sPuj2n/wtz8TA71XVqKnByZCpLTEn+321J3MO3IQ94HE+43uF+8LnZdSbcq8uXx7hTjpjYpq6pMIAgCAID6B6OMW17KlB923BH7lQEOHjPiuHmsXTnGtHt9DXqezNS8ykbSwbqNWpSd71NzmnnBiRyOfeuzTmpxUl3Ng5lMBAEAQBAEAQBAEAQBAEAQBAEBfOx+HFHCvrPtvy4n/ANdObd7p8ly8fNzlGlHuVeKfuKVjcSatR9R2biSeU6dBkulCKhFRXYtNCkAgCAIAgJXs1j/U4hjj7p9l3R2vcYPctbF0erScSFSOqJYPSVgPbpYlotVbuP8A42CJPVkf5StPKat6bpvmPyFOV0UpdUmEAQBAEAQBAeoZPEMBAEAQBAEBtw1Eve1jc3ENHUmAjdjDdlcvfbSuKOFZRZbehg47lMCfE7viVx8IutiZVX2K6K2v5nz9dgtCAIAgCAIAgPpGyh+PwDqJvUA9nKfWUx7PTeFv8ZXCn/tcYpf0y+v2ZTH2Z2PnBC7pceIAgCAIAgCA9QHiAIAgCAIAgLF2Fwu9iQ85Umuf3+63zM9y1sXU0Umyms/Zt57HnbjF7+I3RlTa1vefad8Y7lVl9PTRT89y5R07FeW8AgCAIAgCAICxdidqGjXibPiP4h7vzHetDMKHVpX7ohONzPt7s4U8T6xg/Z4getbwDj/eN7nyY0DgpYCt1KKvytmSXBWlumQgCAIAgPUMhAeIYCAIAgCAIC+dgaIbQqVDbfeBP7rBJ83eS5eYybSgipq9RehScZXNSo95ze5zvEyulCOmKiuxaaVIBAEAQBAEAQGTHEEEWIuCjVwfR8XTGO2YS0ftaP7ZsawIrM8ATGpaFw6L/DYtwfEv4iqDtJxZ82XcLQgPUB4gPUMhAEB4hgIAgCAIAgPoVRvqNmN0Pqu+ax+jh4LlzevEpfzYhT3cmfPV1CYQBAEAQBAEAQBAXT0cbW9XULDlO8BxyDh4R5rk5pRbiqi5RVNbqRCdrtlDDYurTb7k79P+B/tN8JjuW9ha3WpKZaQ62DIQBDAQyEAQHiGAgCAIAgNuGol72sGbnBo6kwPigZf/AEgncw4YMjUDB0Y0j/iFzcOr4iTI0/AfO10iQQBAEAQBAEAQBAdeysV6qsx+gInobHyKrrQ1wcSMldF59IOC9bhqOIAvSPqnn9112E98j/EuRlc9MpUn719SUfCfPF2zJ4hg9QyEAQBAeIYCAIDbSw7ne61x6An4LF0SjCUuFc8dQcM2uHUFLoOElyiS7L0ScVSMGGPDyeAaZ+SxN7EXCUouxYO2dc1qNItAs+oSNbwWnpC0cLaNSTfc2Y4So6d4q9ir0dkVnZU3d8N+MLec4ruIYOvPwxZvPZ7Efono5v1UerDzLnlmJ/t/dGLNhVz+SDwJAPgjqxRmOV4px1aSPrUXMcWuBa4WIIghTTT3Royi4vTJbmCyRCAIDpw+AqPMNY7rBgdSouSRfTw1Wo7Riybw3ZCo65cANYBJ6Kp10dGGT1G/aaRIUuz+HAEhx03t4iTw5Kt1pPg61PJMPp3u37y9bGwdOvRqYdwltSnABN95t2meO80XXJb6ddTR5+vQjh8Y6UvDdfoymf2HhXflcDyefmup1Znqn/p7DPi/6nHjOxoImhUn911iehCnHE/3I5mK/wBPThvSlf0ZWMZg30nFtRpa4aEfDiFsRkpK6PP1aM6UtM1ZmhSKwhgIDxAZ0qZcQ1okmwA1QzGLk7IteztgMpjeqgPf+n8rfqVXKXkehweVRXtVN35diROKIiBAGWXkq7XO3GgorY9fW3s94cYMHxWNJCphIyNFMMF2gjO+9e/NLFU8DCUdPYz9efdHx14/zUVBLdFlHBQh2PRWvOaw0b8YI78PcyfiqZMk4djsdgQ6DkbQRY/zVeog49irdt9nVCW1YBDRuuIBBgH2S4d8T0W3h6kfCeZzrCNWqxW3D+hUFtnnjOlTLiGtEk5BCUYuTsuS07L2ExkOqQ53D8rfqqZTb2R6HBZVFe1V3fl5E1+Ij+iqaPRQoJGVPFnj4fBQcS10UdAfIuJBF+PUc1VY1ailB3R07A2mKdZt8uIiYv42WtiKd1c8tmzVSsprys/gRW13D8RVDfd33EdCZHxW1QvKKPW4Ovrowb5sjzDYgtKtnA3lPUtyVxOEp4qnuVAJj2XQN5h4gqiMnB3RoY3BU8RBxkvj3R842xst+HqFjx0do4cQuhCamro8NicNPDz0T/8ASPhTNYLIPEMFr7J7PAaazhcyGTwGZ6k2Vc32O7lOFT/Nl8PuSdZ2mZ+v2FE9JFJGpwjn8lgnqMHcOKIjKWxk9oBAnv8AvRRlJIwm7GCyyxG1hEz5KuRaiUwYkLXmL2JSgO42F8lUzAxDQ4EG4yIPn1ssptGJU4yTTWzPlW1sF6mq5mgu08QcvvkurTnqimeBxmGeHrSpvtx7uxNdn8CGt33WJ8gch81GbO1leD0x6klu/wBkTe9IgXVZ6CnCxi4feSwbMUYKLRYjpw9bQquSKKsLm1+Fa5weB7Q7p5FV9rHGxWCjU3WzObHjKKLhE3AJB8CVZStHuMNCVKNpM1iSR7JHVXSkrHSoSJzZ4sFqTN3sa+0Wy/xGHLY/aMG83qBdvQj5KVGemRyc1wir0Xp5W6+3xPlrgukeHaMUMCmwkgDMkAd6yEruyPoT6Ypsa0flaAO63iqb3Z7fC0lTgo+RyPcHGcs7dyF7ve5i2tE8eKxJO2wfJqe6fJZitjEn5HpufqsaFe5m57vLEticGdODE8JkCTGvXK6rTuXLzfY79lV2hrgcxG7PMgLWl7TuhOL1KxJMlzc8/ll5qDJRaT3PcTUgCbEkXynTwzRFlNXZTu02FD3U3cDB5j3m91j4rcoStdHCzrBdSpTmvOz+f3FF2SxKpdm7QVkd2Fz+/BZgzdtsdLmSbafeasMo0VBHVVSbLTXKhqMNHbQxQEZ5X68u5Raua8qTZJMrcDmq2jWdHcVqYMH7lEy6lGxsoPDc7ZCfmjRtpNndh33USua2Pl/a/A+qxVQAQ1x329HXMdDIXSoy1QR4PMqPSxEo9nuvj/khVaaB37Cpb2IpD94Hwv8AJHwX4SOqvFepdcZUk2NtOPM9LFUo9vDg4g7Lhl53WQBSt5fVZIt2MH05IgZ5LKKnPc3U8OQbiLHPohnqX4OaqbzxVUy6LshSqRdUPzL6c7HW97bbu9OsxE8o0UVe5fGTbJfAVpaJz0781CSMSjY27QyA0vxnp3QopFlFblf2i32b3y+gVkZFWLinBnJQaop7lFKJ3sZBjXl8FdE3EtjrpUiOH9PirbmG0zmeDfx84+Krmya2NcKszyeQiMWN9GqQs8mdCZI4LEhx3XZGIOSrkrPYi6TSujqxNLccIMggkceYKJ3RKk9S9xuoEkWJBvCw0J2T3KX6Rh+3pnU04Pc511u4bwv3nic+SWITX9v1ZUlsHDJTsz/5NKeJHi0hJcG1gHbERLdjDlkLkZXvnbXNUo9tDwnI50nxHT7sshxF465ffj5LJTLckMFWpgSZkNMW1O5bwLvBTUlY0q0J6klwcm0MRP04ZKDkbFKGlEe4yqpO5cjJqqZdHY2sUTYjsSey65aeRz7tVhq6LWro7MTW9mOPtX1N7qDRKGzuRONMtKythiFemznw7FBPcrow2JLCtAuSdcswcgZ0zVyL3B8Eq7Z7nsLid0ttGU/m7jl5KxI1+pGM7Le5D1Wc5+ShI3NJq3FEaQGrBjSegLJJRO/DYCoW77GyBmZFiOImQoS5M9anB6JPdmdSsXAEj3bDv/opIzGCjL3khgjcSPvI/BRZr1uCjekTEb2L3R+RrR4y75hbuGVoHg86qasRbySX1Kutg5B07Nq7tWm4mAHNJPKbrD4LaEtFWMvJo+iYilJnj8dL6SFq6rHvaXBxAGYdEco4+fuqSZOS8jsw2zxUsTHDnyVkVc0Ks3TVzhezddAtBdx0k/KFhGJqUrXOGs6bqEmbGmyNYCqbMqJvDNeSwzZjEzYxRLoxOzCN9ob1o+yFlFrukZ1HyADfhGl5PVRZOKRqoMYT+0JDYOWpglo7zA71F37Fda7g7ehjQYoRL6cdiSIgRleC3MkiCTPWPFWxJJXdyVqVD6uCfezybJAi4jl1sp6trGnGC6l12+P6ENUwxic9LKJvKabsDhjr8D3rATQOENrT0RNGHOJ1UMENQfuf5LDkVup5HRUwkDK41WLkY1bs5niYEcp+9VktTtvc78MG02l7jAaC49BcqHLNHFVUouT4R8t7QbU/E1nVd3dBAAGsDKea6VKGiNj59jcSsRWdRKxGqw1AgPo2BxTX4em+8loBg6gbpnvWnNWke9y2p1qMX6Hm7vDpvGe8E25C6wnZnSlA2YSuQ8HgRrrn8iroytualfD6otG7bzGmo1zbb+Y4EyD8VJvc1aUGqTT7EMadj1+7KmRt22MPUqpklTOkUSIi5uLXkdOhQsUTZToeF8s+R4LBbBdjpo07TAk5cdONjdOCUkaN2+nPu1WGy5RNNeo0FjCbvkjnurME3ua9evThUjRk95Xa+B0Uaag1ubsFZEvh7GJO9MCRMZ7xMHkIvqhTPdXtt/Lf5OhuG3i4CbHObHPLjeT3rOop6mlJs6fwAAER59L8uSg3cp67b3OjD7MOjTJjlHisXKp4ld2bf7NjM/PvUbkPxN+DE4UDIffyWbkuq2aXUrc/6LJYp7kY5m9UBEWN/IzZSvsbilpptFY7b7bAacNTzkGo4HKLinz4lbOHpf1s8jnmYJ/kQ+P2+5SFuHmTxDAQFy7G7T3gaDoloJYcpGoOkjPxWtWh/Uj0uR4zfoy+H1J2qwFp9kzHsmM7ix4kAHxWvfc9dF3NTWZgTMHkTE2OhspKRmUO7MsU7embwbHjN/r5K1M1+ikreZzeom41E/yWG9zGjZHrcLJEGQeOlyPDVVstUbLc6qeCkCcx8BlbXPPkq3Kxl2O9mFMC3IRlxESq7kNSuY1KFjGXHXpyWVIsi99yO9Vc8NdYHVTNm6SuylbW2kXYjfYbMIDOjTn3mfFb1OnaFmfOcxzCVbGOtB+Hw/D78l22VWbVYHsBhwM5eyRMtK05pxdme5wONhiaCqxe/depJsNgIOpjOOET93UC9rdu5YdmUWk7xubieExPIzuqLOViJzitK/n17nfXw4zJsSBAF+ZWDWhUfC7E3iKIyHlb4I0c2nN8kFj2FoNsh/VRSOnRak+SJdtKkGyc5gi9s1PSzeWGquVkcFbGGpZogcdfvJZtY2YUVT3lyVrtJ2gbh5p0iHVj7zswzrxdy0V1Ki57vg4mbZx0l0qfi+X+T5+5xJJNybkrfPGNtu7MUMBAEBtw1dzHNe0w5pBB6LDV9idOcoSUo8o+kbLxrcTSD2GDYOb+l30zgrQqQ0M9/l2OjiKakue69TfXoZ6dOGf1UEzqxlsYUqcwYyPjqpahJG3BWBHPTyKS8zX6Z34fAEC7f5Z8VVKRGVVXtc6aeEm8eag2QlVttc2HDA5aZ55rBHqW3ZzY8DIZnNZRdRu92UntZtMUwaLD7Z98/pEe71Pw6rdoU7+0zh57mmmLw9N7vxei8vj8imLcPGkjsXa78O+W3afebOf0KrqU1NG/gMwqYSpqjunyvP8AyfRNl7Yp1x+zOl2/mB4EStGVNxe57jCYyjio6qb38u6JrB4mASN7SZGR6RJUWidWld2ZIt2vB9qDF88481GxqPCXWx5ju07jcNF7TefJLX5M0critmyDG1avtFhaC+A8hoyByE9TzupKKOl+FpbKSbtxucrqYDS57gGi5JMd5KzfsidTEQppyeyX6FY272tsaeHsNal/BoPxWxTod5/oeRzHPdV4Yf8A7fb7lOcZzW2eZbb3Z4hgIAgCAIDt2TtOph3h9M31GjhwIUZwUlZmxhsVUw89cH9mfR9l7bo4po3fZeB7VM59R+oc1oTpSge2y/M6eJVk7S8u/wAPQ6g2bE3tbpCruda/csGyNiSWutB+I/l8FBybOVicZpukT+M2e2nSMXJgRoO77zWGrI5tLESqVdyJrUyLWt4Dqo2N6Ek9zgxWKAs251On1WUjap0m95cFD7R9qgzep0DvPyNTMN/h4nyW5Rw7ftSOTmWcqlelQ8Xn2Xu82Uao8kkkkk3JNyVvHkZScnd7swQwZbnTxQxc24Jzg9u6XAyLtN81GSVty2lOcJJ020/Q+t4/H0GNZ6oucIEh8hwPOJButBxV9j1eDxeNcfbtL37P9l9DidtlujT0CjpZ2IVaj5h+5p/tMH8h8k0su6lTtH9/sjP+1pdJp9ch4ZQsqK7lE/xFrRaX6srfaulVq1HPbJp5tpgk7ltBr1WzTlBcHlsyw2LlK8m5L+diquC2DhtGBWTB4gCAIAgCAIDOm4gggkHQjPuRmYtp3XJdezePrH+/Ms3SQSBvz+UdPNalWEOx6nLsfjtlKzXrdP8AVfVFmwHaM0mmCYsd1zZEg5zM+a1XA61WUK284NP0f8+RP1vSDT3CwUBJFzvuMc/dnnmsqLtwaFLAKU1LW/0X3+hAV+0e+btdHAAAAdCbpGl5s6TXTX5a382VjtJisTULhTdFKTDG+y4j94jM+AWxSVNHAx8sfNc2Xktv35KdUbBgggjQrbR5yUXF2ZqKyYPEBtw1MucA0ST4d6w3YnThKclGK3LngMGGNFgXcQAPBac53PX4LLlCKcuSRbSnMd3BVNnXhQjE3OwUiQLZKOosbSNZw0aZrOq5NSRjUZBtlp95Jcmt0edVkoqUtRG7W2K2pdvsv4xY9VbTquOzOBj8qjU9qGzKfiaDmOLXCCPuVuJp7o8rUpypycZLc0rJAIAgCAIDZRpFxAaJJyTglGLk7IsmztlNYJdd3HhyConO/B38FlyW8uSTaFSzvU4RitiXwGHY5rpEmLceSok3cqrTceCdoYalSbLqTHCIyk5ZyT8lU22URbfDIzFYam+7AB0Cym1ybcZtckViaJafmrou5NpSRF4/ANqCCL6EZhXQqOJzsXl9OsvUq2OwTqToOWh0K2oyUkeWr4edGVpHMpFBZ9gYHdZvn3neQ4LXqyvselyjB2XUlyyebp9x1Wsz09NErs2lI5/G+qqkKkrE1hsM2cuh5qls1Kkm0KmEHBEyMajI/FYMAEwc7wMusKakzZhUbdjgfhpHs34ZKdy7X5nMRBKkYkkzi2tsltdnBwyP3orKdRwfocTMcvjWjdclExNBzHFrhBC3001dHkJwlCTjLk1LJAIAgPUBaNh4DcZvuHtOHgOCoqSvsd7LsKorXLkk3ZKo7sEkjCeCWJ6rG+hiS0hYcLmvN3dibbtKWkTotdw3MKO5y1Kp94cu9ZsXJ+Y9aHtg52S1mSTI3Et3SrFuTTOPE0G1Glp/mOisi2jTxeGjWjpZWquCit6u5Ei/JbSleNzys8O4VukWxtgANFqs9hhbJJI3UqnHj93UGjpKWxKYB8HuVU1cxJ3RM08VEKnSa8o3O6piQbqNihKxw4jGgBwOqkolsINtETQdmdFa0bMzDEFEIs5mVrxqs2MyjdET2l2X6xhqN99o/wAw1CvoVNLszzebYHVHqR5RSlunmAgCA79jYX1lUT7oufooydkbGGpdSol2LU5y12enp8GDjZYNhM20WzbT7+qlYhKpY8qjPkpW2KYzvIxZiYVbibKOmlilW4mWx62DOh6LOkxGXY8rPkf0WEi2Mkck3lTJXuzRUojeDovl81OL7HNxNFKqqhtbWkrDRt0HYkKNUAXubKqxvLc6adSB4W+qi0TN78Tbqo6SOx1DFmB0UNJW0cmIeSc1JKxKMrGNOpFkaM6g95IWbElJHI/PwWSzVdHVSde6iU1I3RTO1WAZSqDcEb0kjTNb1GbktzxeZYeFGpaPcg1cc49CyCd7MD3+75qqodHL/EyXJuqWd6BlUy++aItN+C0+9CpooqGupr1PwCk+CqHiOcj3u/4lVm4et1+9VFmTY4+z3oQfJmPl81guRrd8vmUJo0OUlyU4jwGlmayxR7EpRy7vqqzeXY7Dn/hHzWEGaZyUSTOthsO9RMPg9q5/fBCDMG5rPYwjEZnvWSZg7MLBYjop5n70CgzD4K327F6XRy28Nwzyuef/AEiVRbJwz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3" name="AutoShape 21" descr="data:image/jpeg;base64,/9j/4AAQSkZJRgABAQAAAQABAAD/2wCEAAkGBxQTEhQUExQVFhUVGRYXFxUYFBYXFxUcGBgaGBYUFxgaHCggGBolGxcYITEhJSorLi4uFx8zODMsNygtLisBCgoKDg0OGxAQGywkICQsLCwsLCwsLCwsLCwsLCwsLCwsLCwsLCwsLCwsLCwsLCwsLCwsLCwsLCwsLCwsLCwsLP/AABEIAQoAvgMBEQACEQEDEQH/xAAbAAEAAgMBAQAAAAAAAAAAAAAABQYCAwQBB//EAEEQAAEDAgMFBAgDBQcFAAAAAAEAAhEDIQQxQQUSUWFxBoGRoQcTIjKxwdHwFEJSI2Jy4fEVM4KSorPCJCU0Y6P/xAAbAQEAAgMBAQAAAAAAAAAAAAAAAgMBBAUGB//EADYRAAIBAgUCAwYFAwUBAAAAAAABAgMRBAUSITETQTJRYSJxgbHB0RQjkaHwQlLhBiQ0kvEz/9oADAMBAAIRAxEAPwD4agCAIAgCAIAgCAIAgCAIAgCAIAgCAIAgCAIAgCAIAgCAIAgCAIAgCAIAgCAIAgCA9LSM0B4gCAIAgCAIAgCAIAgCAIAgCAIAgCAIAgCAIAgJnY1BrN2s4B3tWaZgRx5que6auWU9pJssnbfZHraNLF0ZLQyHtMbzBJMzqJJ6fDSwc9DdORt4ta7TRQl0TQCAIAgCAIAgCAIAgCAIAgCAIAgCAIAgCAIAgPpGwcEw4OlTczfMl+9oC64gxlGnNcuvXtUdjYjBpI5u11d1LBii5tqjm7hOZ3Lv6RLRf9Szg2qk3NduS/EStBRKAumaAQBAEAQBAEAQBAEAQBAEAQBAEAQBAEAQBAXHsZ2TdWb6953WgxTEXcRm/oD59FqYrEqkrEqbTlYtOADqb9w7xe3dLmg2AJzFrAwVxq7VRazp09K2ZWfSfj9+vTpiYYzeIOjnmT/pa1b+U09NJzfd/I18bJalFdvqUtdU0ggCAIAgCAIAgCAIAgCAIAgCAIAgCAIAgJzstsI4mpLpFJnvu48GDmfIdyor11SjdlNWroVlyy+bc7RNwdIBjRvxFJmQAFt6P0jzjw4lGjPF1NUvCufsX0Y9JXe7ZEej7GPqvxT6ji55LCSee95WyV+a04wpRUVxsTjXcZ79yG9JIjaFUcG0f9lh+a3Ms/4sH7/mxWlqm2Vdb5WEAQBAEAQBAEAQBAEAQBAEAQBAEAQBAdux9mPxFUU2dSdGjVx+9QoVKipx1SK6lRU46mfTMTWpbPwwtYCGMn2qjtSfiTp4Bee1VMfW0rhclNCLb1z5+R8v2jjn1qjqlQy53gBo0DQBegp0404qMeDaLR6OakPrDi1nkT9Vz81X5S95TU8UTk9JB/7jX6Uf9imrcs/4sPd9S98lZW+YCAIAgCAIAgCAIAgCAIAgCAIAgCAIDOlTLnBrQSXEAAZkmwAQw2krs+m7GwFPAYd1SqbgAvIzc78tNvHgO8rz2KrTxVVUaXH83NKKlWnqfC4KBt3bFTFVTUfbRrRkwaNH11Xaw+HhQgoR/wDTdSsRyvMlk7CVIrub+phHeHNP1XPzJfk39Sqrwn6m70l0oxzj+unRd/8ANrf+KZXK+Fj6X+ZaVVdABAEAQBAEAQBAEAQBAEAQBAEAQBAEBfOwWw4H4moIkHcn8rR71Q8NQOQPFcnM8U4R6cOWalaTnLpr4/Yg+1+3/wATU3WE+pp2YP1HWoRxPkO9X4DCfh4b+J8/Y2YR0qxX1vkggJvsbV3cXT57w/0n6LUx0b0JFNfwMmfSmz/qKDv1UG/6XvHwhauTv/b29WWQd4lLXVJBAEAQBAEAQBAEAQBAEAQBAEAQBASOwNmnEV20/wAubzwaM/p1IVdaoqcHJ9iFSWmNy3du9rilTGFp2LgN+PysHu0+U68uq5GX0XWqPET+H3K6NOyuygLtl4QBAdeya+5XpO0D2k9Jv5KurHVBx9CE46otF29JdHeoYWoPympTJ67rmDyeuPk8rOcH6MroSvE+fLuF4QBAEAQBAEAQBAEAQBAEAQBAEAQH0Dsjhm4XC1MTVHvDejUtH920c3Ov4LjZhN1akcPDvyUS9uduyKNjsW6rUdUeZc8kn6DloutTpxpxUI8IvNCmAgCAID6VtN34nZL3C7minV72ndqeAc49y4GH/Jx7j53X1RrUdpOJ81XfNkIAgCAIAgCAIAgCAIAgCAIAgCAk+zmzvX12sPuj2n/wtz8TA71XVqKnByZCpLTEn+321J3MO3IQ94HE+43uF+8LnZdSbcq8uXx7hTjpjYpq6pMIAgCAID6B6OMW17KlB923BH7lQEOHjPiuHmsXTnGtHt9DXqezNS8ykbSwbqNWpSd71NzmnnBiRyOfeuzTmpxUl3Ng5lMBAEAQBAEAQBAEAQBAEAQBAEBfOx+HFHCvrPtvy4n/ANdObd7p8ly8fNzlGlHuVeKfuKVjcSatR9R2biSeU6dBkulCKhFRXYtNCkAgCAIAgJXs1j/U4hjj7p9l3R2vcYPctbF0erScSFSOqJYPSVgPbpYlotVbuP8A42CJPVkf5StPKat6bpvmPyFOV0UpdUmEAQBAEAQBAeoZPEMBAEAQBAEBtw1Eve1jc3ENHUmAjdjDdlcvfbSuKOFZRZbehg47lMCfE7viVx8IutiZVX2K6K2v5nz9dgtCAIAgCAIAgPpGyh+PwDqJvUA9nKfWUx7PTeFv8ZXCn/tcYpf0y+v2ZTH2Z2PnBC7pceIAgCAIAgCA9QHiAIAgCAIAgLF2Fwu9iQ85Umuf3+63zM9y1sXU0Umyms/Zt57HnbjF7+I3RlTa1vefad8Y7lVl9PTRT89y5R07FeW8AgCAIAgCAICxdidqGjXibPiP4h7vzHetDMKHVpX7ohONzPt7s4U8T6xg/Z4getbwDj/eN7nyY0DgpYCt1KKvytmSXBWlumQgCAIAgPUMhAeIYCAIAgCAIC+dgaIbQqVDbfeBP7rBJ83eS5eYybSgipq9RehScZXNSo95ze5zvEyulCOmKiuxaaVIBAEAQBAEAQGTHEEEWIuCjVwfR8XTGO2YS0ftaP7ZsawIrM8ATGpaFw6L/DYtwfEv4iqDtJxZ82XcLQgPUB4gPUMhAEB4hgIAgCAIAgPoVRvqNmN0Pqu+ax+jh4LlzevEpfzYhT3cmfPV1CYQBAEAQBAEAQBAXT0cbW9XULDlO8BxyDh4R5rk5pRbiqi5RVNbqRCdrtlDDYurTb7k79P+B/tN8JjuW9ha3WpKZaQ62DIQBDAQyEAQHiGAgCAIAgNuGol72sGbnBo6kwPigZf/AEgncw4YMjUDB0Y0j/iFzcOr4iTI0/AfO10iQQBAEAQBAEAQBAdeysV6qsx+gInobHyKrrQ1wcSMldF59IOC9bhqOIAvSPqnn9112E98j/EuRlc9MpUn719SUfCfPF2zJ4hg9QyEAQBAeIYCAIDbSw7ne61x6An4LF0SjCUuFc8dQcM2uHUFLoOElyiS7L0ScVSMGGPDyeAaZ+SxN7EXCUouxYO2dc1qNItAs+oSNbwWnpC0cLaNSTfc2Y4So6d4q9ir0dkVnZU3d8N+MLec4ruIYOvPwxZvPZ7Efono5v1UerDzLnlmJ/t/dGLNhVz+SDwJAPgjqxRmOV4px1aSPrUXMcWuBa4WIIghTTT3Royi4vTJbmCyRCAIDpw+AqPMNY7rBgdSouSRfTw1Wo7Riybw3ZCo65cANYBJ6Kp10dGGT1G/aaRIUuz+HAEhx03t4iTw5Kt1pPg61PJMPp3u37y9bGwdOvRqYdwltSnABN95t2meO80XXJb6ddTR5+vQjh8Y6UvDdfoymf2HhXflcDyefmup1Znqn/p7DPi/6nHjOxoImhUn911iehCnHE/3I5mK/wBPThvSlf0ZWMZg30nFtRpa4aEfDiFsRkpK6PP1aM6UtM1ZmhSKwhgIDxAZ0qZcQ1okmwA1QzGLk7IteztgMpjeqgPf+n8rfqVXKXkehweVRXtVN35diROKIiBAGWXkq7XO3GgorY9fW3s94cYMHxWNJCphIyNFMMF2gjO+9e/NLFU8DCUdPYz9efdHx14/zUVBLdFlHBQh2PRWvOaw0b8YI78PcyfiqZMk4djsdgQ6DkbQRY/zVeog49irdt9nVCW1YBDRuuIBBgH2S4d8T0W3h6kfCeZzrCNWqxW3D+hUFtnnjOlTLiGtEk5BCUYuTsuS07L2ExkOqQ53D8rfqqZTb2R6HBZVFe1V3fl5E1+Ij+iqaPRQoJGVPFnj4fBQcS10UdAfIuJBF+PUc1VY1ailB3R07A2mKdZt8uIiYv42WtiKd1c8tmzVSsprys/gRW13D8RVDfd33EdCZHxW1QvKKPW4Ovrowb5sjzDYgtKtnA3lPUtyVxOEp4qnuVAJj2XQN5h4gqiMnB3RoY3BU8RBxkvj3R842xst+HqFjx0do4cQuhCamro8NicNPDz0T/8ASPhTNYLIPEMFr7J7PAaazhcyGTwGZ6k2Vc32O7lOFT/Nl8PuSdZ2mZ+v2FE9JFJGpwjn8lgnqMHcOKIjKWxk9oBAnv8AvRRlJIwm7GCyyxG1hEz5KuRaiUwYkLXmL2JSgO42F8lUzAxDQ4EG4yIPn1ssptGJU4yTTWzPlW1sF6mq5mgu08QcvvkurTnqimeBxmGeHrSpvtx7uxNdn8CGt33WJ8gch81GbO1leD0x6klu/wBkTe9IgXVZ6CnCxi4feSwbMUYKLRYjpw9bQquSKKsLm1+Fa5weB7Q7p5FV9rHGxWCjU3WzObHjKKLhE3AJB8CVZStHuMNCVKNpM1iSR7JHVXSkrHSoSJzZ4sFqTN3sa+0Wy/xGHLY/aMG83qBdvQj5KVGemRyc1wir0Xp5W6+3xPlrgukeHaMUMCmwkgDMkAd6yEruyPoT6Ypsa0flaAO63iqb3Z7fC0lTgo+RyPcHGcs7dyF7ve5i2tE8eKxJO2wfJqe6fJZitjEn5HpufqsaFe5m57vLEticGdODE8JkCTGvXK6rTuXLzfY79lV2hrgcxG7PMgLWl7TuhOL1KxJMlzc8/ll5qDJRaT3PcTUgCbEkXynTwzRFlNXZTu02FD3U3cDB5j3m91j4rcoStdHCzrBdSpTmvOz+f3FF2SxKpdm7QVkd2Fz+/BZgzdtsdLmSbafeasMo0VBHVVSbLTXKhqMNHbQxQEZ5X68u5Raua8qTZJMrcDmq2jWdHcVqYMH7lEy6lGxsoPDc7ZCfmjRtpNndh33USua2Pl/a/A+qxVQAQ1x329HXMdDIXSoy1QR4PMqPSxEo9nuvj/khVaaB37Cpb2IpD94Hwv8AJHwX4SOqvFepdcZUk2NtOPM9LFUo9vDg4g7Lhl53WQBSt5fVZIt2MH05IgZ5LKKnPc3U8OQbiLHPohnqX4OaqbzxVUy6LshSqRdUPzL6c7HW97bbu9OsxE8o0UVe5fGTbJfAVpaJz0781CSMSjY27QyA0vxnp3QopFlFblf2i32b3y+gVkZFWLinBnJQaop7lFKJ3sZBjXl8FdE3EtjrpUiOH9PirbmG0zmeDfx84+Krmya2NcKszyeQiMWN9GqQs8mdCZI4LEhx3XZGIOSrkrPYi6TSujqxNLccIMggkceYKJ3RKk9S9xuoEkWJBvCw0J2T3KX6Rh+3pnU04Pc511u4bwv3nic+SWITX9v1ZUlsHDJTsz/5NKeJHi0hJcG1gHbERLdjDlkLkZXvnbXNUo9tDwnI50nxHT7sshxF465ffj5LJTLckMFWpgSZkNMW1O5bwLvBTUlY0q0J6klwcm0MRP04ZKDkbFKGlEe4yqpO5cjJqqZdHY2sUTYjsSey65aeRz7tVhq6LWro7MTW9mOPtX1N7qDRKGzuRONMtKythiFemznw7FBPcrow2JLCtAuSdcswcgZ0zVyL3B8Eq7Z7nsLid0ttGU/m7jl5KxI1+pGM7Le5D1Wc5+ShI3NJq3FEaQGrBjSegLJJRO/DYCoW77GyBmZFiOImQoS5M9anB6JPdmdSsXAEj3bDv/opIzGCjL3khgjcSPvI/BRZr1uCjekTEb2L3R+RrR4y75hbuGVoHg86qasRbySX1Kutg5B07Nq7tWm4mAHNJPKbrD4LaEtFWMvJo+iYilJnj8dL6SFq6rHvaXBxAGYdEco4+fuqSZOS8jsw2zxUsTHDnyVkVc0Ks3TVzhezddAtBdx0k/KFhGJqUrXOGs6bqEmbGmyNYCqbMqJvDNeSwzZjEzYxRLoxOzCN9ob1o+yFlFrukZ1HyADfhGl5PVRZOKRqoMYT+0JDYOWpglo7zA71F37Fda7g7ehjQYoRL6cdiSIgRleC3MkiCTPWPFWxJJXdyVqVD6uCfezybJAi4jl1sp6trGnGC6l12+P6ENUwxic9LKJvKabsDhjr8D3rATQOENrT0RNGHOJ1UMENQfuf5LDkVup5HRUwkDK41WLkY1bs5niYEcp+9VktTtvc78MG02l7jAaC49BcqHLNHFVUouT4R8t7QbU/E1nVd3dBAAGsDKea6VKGiNj59jcSsRWdRKxGqw1AgPo2BxTX4em+8loBg6gbpnvWnNWke9y2p1qMX6Hm7vDpvGe8E25C6wnZnSlA2YSuQ8HgRrrn8iroytualfD6otG7bzGmo1zbb+Y4EyD8VJvc1aUGqTT7EMadj1+7KmRt22MPUqpklTOkUSIi5uLXkdOhQsUTZToeF8s+R4LBbBdjpo07TAk5cdONjdOCUkaN2+nPu1WGy5RNNeo0FjCbvkjnurME3ua9evThUjRk95Xa+B0Uaag1ubsFZEvh7GJO9MCRMZ7xMHkIvqhTPdXtt/Lf5OhuG3i4CbHObHPLjeT3rOop6mlJs6fwAAER59L8uSg3cp67b3OjD7MOjTJjlHisXKp4ld2bf7NjM/PvUbkPxN+DE4UDIffyWbkuq2aXUrc/6LJYp7kY5m9UBEWN/IzZSvsbilpptFY7b7bAacNTzkGo4HKLinz4lbOHpf1s8jnmYJ/kQ+P2+5SFuHmTxDAQFy7G7T3gaDoloJYcpGoOkjPxWtWh/Uj0uR4zfoy+H1J2qwFp9kzHsmM7ix4kAHxWvfc9dF3NTWZgTMHkTE2OhspKRmUO7MsU7embwbHjN/r5K1M1+ikreZzeom41E/yWG9zGjZHrcLJEGQeOlyPDVVstUbLc6qeCkCcx8BlbXPPkq3Kxl2O9mFMC3IRlxESq7kNSuY1KFjGXHXpyWVIsi99yO9Vc8NdYHVTNm6SuylbW2kXYjfYbMIDOjTn3mfFb1OnaFmfOcxzCVbGOtB+Hw/D78l22VWbVYHsBhwM5eyRMtK05pxdme5wONhiaCqxe/depJsNgIOpjOOET93UC9rdu5YdmUWk7xubieExPIzuqLOViJzitK/n17nfXw4zJsSBAF+ZWDWhUfC7E3iKIyHlb4I0c2nN8kFj2FoNsh/VRSOnRak+SJdtKkGyc5gi9s1PSzeWGquVkcFbGGpZogcdfvJZtY2YUVT3lyVrtJ2gbh5p0iHVj7zswzrxdy0V1Ki57vg4mbZx0l0qfi+X+T5+5xJJNybkrfPGNtu7MUMBAEBtw1dzHNe0w5pBB6LDV9idOcoSUo8o+kbLxrcTSD2GDYOb+l30zgrQqQ0M9/l2OjiKakue69TfXoZ6dOGf1UEzqxlsYUqcwYyPjqpahJG3BWBHPTyKS8zX6Z34fAEC7f5Z8VVKRGVVXtc6aeEm8eag2QlVttc2HDA5aZ55rBHqW3ZzY8DIZnNZRdRu92UntZtMUwaLD7Z98/pEe71Pw6rdoU7+0zh57mmmLw9N7vxei8vj8imLcPGkjsXa78O+W3afebOf0KrqU1NG/gMwqYSpqjunyvP8AyfRNl7Yp1x+zOl2/mB4EStGVNxe57jCYyjio6qb38u6JrB4mASN7SZGR6RJUWidWld2ZIt2vB9qDF88481GxqPCXWx5ju07jcNF7TefJLX5M0critmyDG1avtFhaC+A8hoyByE9TzupKKOl+FpbKSbtxucrqYDS57gGi5JMd5KzfsidTEQppyeyX6FY272tsaeHsNal/BoPxWxTod5/oeRzHPdV4Yf8A7fb7lOcZzW2eZbb3Z4hgIAgCAIDt2TtOph3h9M31GjhwIUZwUlZmxhsVUw89cH9mfR9l7bo4po3fZeB7VM59R+oc1oTpSge2y/M6eJVk7S8u/wAPQ6g2bE3tbpCruda/csGyNiSWutB+I/l8FBybOVicZpukT+M2e2nSMXJgRoO77zWGrI5tLESqVdyJrUyLWt4Dqo2N6Ek9zgxWKAs251On1WUjap0m95cFD7R9qgzep0DvPyNTMN/h4nyW5Rw7ftSOTmWcqlelQ8Xn2Xu82Uao8kkkkk3JNyVvHkZScnd7swQwZbnTxQxc24Jzg9u6XAyLtN81GSVty2lOcJJ020/Q+t4/H0GNZ6oucIEh8hwPOJButBxV9j1eDxeNcfbtL37P9l9DidtlujT0CjpZ2IVaj5h+5p/tMH8h8k0su6lTtH9/sjP+1pdJp9ch4ZQsqK7lE/xFrRaX6srfaulVq1HPbJp5tpgk7ltBr1WzTlBcHlsyw2LlK8m5L+diquC2DhtGBWTB4gCAIAgCAIDOm4gggkHQjPuRmYtp3XJdezePrH+/Ms3SQSBvz+UdPNalWEOx6nLsfjtlKzXrdP8AVfVFmwHaM0mmCYsd1zZEg5zM+a1XA61WUK284NP0f8+RP1vSDT3CwUBJFzvuMc/dnnmsqLtwaFLAKU1LW/0X3+hAV+0e+btdHAAAAdCbpGl5s6TXTX5a382VjtJisTULhTdFKTDG+y4j94jM+AWxSVNHAx8sfNc2Xktv35KdUbBgggjQrbR5yUXF2ZqKyYPEBtw1MucA0ST4d6w3YnThKclGK3LngMGGNFgXcQAPBac53PX4LLlCKcuSRbSnMd3BVNnXhQjE3OwUiQLZKOosbSNZw0aZrOq5NSRjUZBtlp95Jcmt0edVkoqUtRG7W2K2pdvsv4xY9VbTquOzOBj8qjU9qGzKfiaDmOLXCCPuVuJp7o8rUpypycZLc0rJAIAgCAIDZRpFxAaJJyTglGLk7IsmztlNYJdd3HhyConO/B38FlyW8uSTaFSzvU4RitiXwGHY5rpEmLceSok3cqrTceCdoYalSbLqTHCIyk5ZyT8lU22URbfDIzFYam+7AB0Cym1ybcZtckViaJafmrou5NpSRF4/ANqCCL6EZhXQqOJzsXl9OsvUq2OwTqToOWh0K2oyUkeWr4edGVpHMpFBZ9gYHdZvn3neQ4LXqyvselyjB2XUlyyebp9x1Wsz09NErs2lI5/G+qqkKkrE1hsM2cuh5qls1Kkm0KmEHBEyMajI/FYMAEwc7wMusKakzZhUbdjgfhpHs34ZKdy7X5nMRBKkYkkzi2tsltdnBwyP3orKdRwfocTMcvjWjdclExNBzHFrhBC3001dHkJwlCTjLk1LJAIAgPUBaNh4DcZvuHtOHgOCoqSvsd7LsKorXLkk3ZKo7sEkjCeCWJ6rG+hiS0hYcLmvN3dibbtKWkTotdw3MKO5y1Kp94cu9ZsXJ+Y9aHtg52S1mSTI3Et3SrFuTTOPE0G1Glp/mOisi2jTxeGjWjpZWquCit6u5Ei/JbSleNzys8O4VukWxtgANFqs9hhbJJI3UqnHj93UGjpKWxKYB8HuVU1cxJ3RM08VEKnSa8o3O6piQbqNihKxw4jGgBwOqkolsINtETQdmdFa0bMzDEFEIs5mVrxqs2MyjdET2l2X6xhqN99o/wAw1CvoVNLszzebYHVHqR5RSlunmAgCA79jYX1lUT7oufooydkbGGpdSol2LU5y12enp8GDjZYNhM20WzbT7+qlYhKpY8qjPkpW2KYzvIxZiYVbibKOmlilW4mWx62DOh6LOkxGXY8rPkf0WEi2Mkck3lTJXuzRUojeDovl81OL7HNxNFKqqhtbWkrDRt0HYkKNUAXubKqxvLc6adSB4W+qi0TN78Tbqo6SOx1DFmB0UNJW0cmIeSc1JKxKMrGNOpFkaM6g95IWbElJHI/PwWSzVdHVSde6iU1I3RTO1WAZSqDcEb0kjTNb1GbktzxeZYeFGpaPcg1cc49CyCd7MD3+75qqodHL/EyXJuqWd6BlUy++aItN+C0+9CpooqGupr1PwCk+CqHiOcj3u/4lVm4et1+9VFmTY4+z3oQfJmPl81guRrd8vmUJo0OUlyU4jwGlmayxR7EpRy7vqqzeXY7Dn/hHzWEGaZyUSTOthsO9RMPg9q5/fBCDMG5rPYwjEZnvWSZg7MLBYjop5n70CgzD4K327F6XRy28Nwzyuef/AEiVRbJwz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9238" name="Picture 22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20" y="2976270"/>
            <a:ext cx="269519" cy="3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60 Grupo"/>
          <p:cNvGrpSpPr/>
          <p:nvPr/>
        </p:nvGrpSpPr>
        <p:grpSpPr>
          <a:xfrm>
            <a:off x="52936" y="1500164"/>
            <a:ext cx="1278703" cy="850553"/>
            <a:chOff x="172106" y="2680551"/>
            <a:chExt cx="1278703" cy="850553"/>
          </a:xfrm>
        </p:grpSpPr>
        <p:pic>
          <p:nvPicPr>
            <p:cNvPr id="62" name="61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6" y="2854346"/>
              <a:ext cx="657352" cy="676758"/>
            </a:xfrm>
            <a:prstGeom prst="rect">
              <a:avLst/>
            </a:prstGeom>
          </p:spPr>
        </p:pic>
        <p:pic>
          <p:nvPicPr>
            <p:cNvPr id="63" name="62 Imagen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2292" b="84047" l="33157" r="627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5" t="48323" r="33528" b="11984"/>
            <a:stretch/>
          </p:blipFill>
          <p:spPr>
            <a:xfrm>
              <a:off x="829458" y="2680551"/>
              <a:ext cx="621351" cy="666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99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384" cy="6858000"/>
          </a:xfrm>
        </p:spPr>
      </p:pic>
      <p:pic>
        <p:nvPicPr>
          <p:cNvPr id="8200" name="Picture 8" descr="http://www.gifmania.com/Gif-Animados-Videojuegos/Imagenes-Videojuegos-Clasicos-Arcade/Pac-Man-Comecocos/comecocos4-296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889248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103468" y="4106689"/>
            <a:ext cx="2903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PERDISTE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1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384" cy="6858000"/>
          </a:xfrm>
        </p:spPr>
      </p:pic>
      <p:pic>
        <p:nvPicPr>
          <p:cNvPr id="8200" name="Picture 8" descr="http://www.gifmania.com/Gif-Animados-Videojuegos/Imagenes-Videojuegos-Clasicos-Arcade/Pac-Man-Comecocos/comecocos4-296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889248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014503" y="4106689"/>
            <a:ext cx="3080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GANASTE</a:t>
            </a:r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7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21 Grupo"/>
          <p:cNvGrpSpPr/>
          <p:nvPr/>
        </p:nvGrpSpPr>
        <p:grpSpPr>
          <a:xfrm>
            <a:off x="929876" y="1616914"/>
            <a:ext cx="2482749" cy="1948272"/>
            <a:chOff x="515698" y="1275479"/>
            <a:chExt cx="1952467" cy="1505472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1" t="18934" r="18772" b="18038"/>
            <a:stretch/>
          </p:blipFill>
          <p:spPr>
            <a:xfrm rot="21394778">
              <a:off x="515698" y="1445618"/>
              <a:ext cx="1312646" cy="1335333"/>
            </a:xfrm>
            <a:prstGeom prst="rect">
              <a:avLst/>
            </a:prstGeom>
          </p:spPr>
        </p:pic>
        <p:sp>
          <p:nvSpPr>
            <p:cNvPr id="17" name="16 Rectángulo"/>
            <p:cNvSpPr/>
            <p:nvPr/>
          </p:nvSpPr>
          <p:spPr>
            <a:xfrm>
              <a:off x="1172021" y="1275479"/>
              <a:ext cx="1296144" cy="126047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s-ES" sz="10000" b="1" cap="none" spc="0" dirty="0" smtClean="0">
                  <a:ln/>
                  <a:solidFill>
                    <a:schemeClr val="accent3"/>
                  </a:solidFill>
                  <a:effectLst/>
                  <a:latin typeface="Cooper Black" panose="0208090404030B020404" pitchFamily="18" charset="0"/>
                  <a:hlinkClick r:id="rId4" action="ppaction://hlinksldjump"/>
                </a:rPr>
                <a:t>A</a:t>
              </a:r>
              <a:r>
                <a:rPr lang="es-ES" sz="5400" b="1" cap="none" spc="0" dirty="0" smtClean="0">
                  <a:ln/>
                  <a:solidFill>
                    <a:schemeClr val="accent3"/>
                  </a:solidFill>
                  <a:effectLst/>
                </a:rPr>
                <a:t> </a:t>
              </a:r>
              <a:endParaRPr lang="es-ES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6414259" y="1669864"/>
            <a:ext cx="2314678" cy="1948846"/>
            <a:chOff x="5946110" y="1757821"/>
            <a:chExt cx="1710007" cy="1463338"/>
          </a:xfrm>
        </p:grpSpPr>
        <p:pic>
          <p:nvPicPr>
            <p:cNvPr id="11" name="10 Imagen">
              <a:hlinkClick r:id="rId5" action="ppaction://hlinksldjump"/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1" t="18934" r="18772" b="18038"/>
            <a:stretch/>
          </p:blipFill>
          <p:spPr>
            <a:xfrm rot="406738">
              <a:off x="5946110" y="1757821"/>
              <a:ext cx="1438477" cy="1463338"/>
            </a:xfrm>
            <a:prstGeom prst="rect">
              <a:avLst/>
            </a:prstGeom>
          </p:spPr>
        </p:pic>
        <p:sp>
          <p:nvSpPr>
            <p:cNvPr id="18" name="17 Rectángulo"/>
            <p:cNvSpPr/>
            <p:nvPr/>
          </p:nvSpPr>
          <p:spPr>
            <a:xfrm>
              <a:off x="6936037" y="1981114"/>
              <a:ext cx="720080" cy="122483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r>
                <a:rPr lang="es-ES" sz="10000" b="1" dirty="0" smtClean="0">
                  <a:ln/>
                  <a:solidFill>
                    <a:srgbClr val="260FCF"/>
                  </a:solidFill>
                  <a:latin typeface="Cooper Black" panose="0208090404030B020404" pitchFamily="18" charset="0"/>
                </a:rPr>
                <a:t>I</a:t>
              </a:r>
              <a:endParaRPr lang="es-CO" sz="9600" b="1" dirty="0">
                <a:ln/>
                <a:solidFill>
                  <a:srgbClr val="260FCF"/>
                </a:solidFill>
              </a:endParaRPr>
            </a:p>
          </p:txBody>
        </p:sp>
      </p:grpSp>
      <p:grpSp>
        <p:nvGrpSpPr>
          <p:cNvPr id="21" name="20 Grupo"/>
          <p:cNvGrpSpPr/>
          <p:nvPr/>
        </p:nvGrpSpPr>
        <p:grpSpPr>
          <a:xfrm>
            <a:off x="3731961" y="1774624"/>
            <a:ext cx="2788322" cy="1894550"/>
            <a:chOff x="2584609" y="1598881"/>
            <a:chExt cx="2031087" cy="1486035"/>
          </a:xfrm>
        </p:grpSpPr>
        <p:pic>
          <p:nvPicPr>
            <p:cNvPr id="14" name="13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1" t="18934" r="18772" b="18038"/>
            <a:stretch/>
          </p:blipFill>
          <p:spPr>
            <a:xfrm rot="21008409">
              <a:off x="2584609" y="1598881"/>
              <a:ext cx="1460788" cy="1486035"/>
            </a:xfrm>
            <a:prstGeom prst="rect">
              <a:avLst/>
            </a:prstGeom>
          </p:spPr>
        </p:pic>
        <p:sp>
          <p:nvSpPr>
            <p:cNvPr id="19" name="18 Rectángulo"/>
            <p:cNvSpPr/>
            <p:nvPr/>
          </p:nvSpPr>
          <p:spPr>
            <a:xfrm>
              <a:off x="3563888" y="1669725"/>
              <a:ext cx="1051808" cy="12794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r>
                <a:rPr lang="es-ES" sz="10000" b="1" dirty="0" smtClean="0">
                  <a:ln/>
                  <a:solidFill>
                    <a:schemeClr val="accent3"/>
                  </a:solidFill>
                  <a:latin typeface="Cooper Black" panose="0208090404030B020404" pitchFamily="18" charset="0"/>
                  <a:hlinkClick r:id="rId6" action="ppaction://hlinksldjump"/>
                </a:rPr>
                <a:t>E</a:t>
              </a:r>
              <a:endParaRPr lang="es-CO" sz="10000" b="1" dirty="0">
                <a:ln/>
                <a:solidFill>
                  <a:schemeClr val="accent3"/>
                </a:solidFill>
              </a:endParaRPr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2116488" y="3421303"/>
            <a:ext cx="2294001" cy="1995927"/>
            <a:chOff x="3118946" y="3289164"/>
            <a:chExt cx="1960393" cy="1575815"/>
          </a:xfrm>
        </p:grpSpPr>
        <p:pic>
          <p:nvPicPr>
            <p:cNvPr id="13" name="12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1" t="18934" r="18772" b="18038"/>
            <a:stretch/>
          </p:blipFill>
          <p:spPr>
            <a:xfrm rot="20536362">
              <a:off x="3118946" y="3289164"/>
              <a:ext cx="1549043" cy="1575815"/>
            </a:xfrm>
            <a:prstGeom prst="rect">
              <a:avLst/>
            </a:prstGeom>
          </p:spPr>
        </p:pic>
        <p:sp>
          <p:nvSpPr>
            <p:cNvPr id="23" name="22 Rectángulo"/>
            <p:cNvSpPr/>
            <p:nvPr/>
          </p:nvSpPr>
          <p:spPr>
            <a:xfrm>
              <a:off x="4180421" y="3428753"/>
              <a:ext cx="898918" cy="12878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s-ES" sz="10000" b="1" cap="none" spc="0" dirty="0" smtClean="0">
                  <a:ln/>
                  <a:solidFill>
                    <a:schemeClr val="accent3"/>
                  </a:solidFill>
                  <a:effectLst/>
                  <a:hlinkClick r:id="rId7" action="ppaction://hlinksldjump"/>
                </a:rPr>
                <a:t>O</a:t>
              </a:r>
              <a:endParaRPr lang="es-ES" sz="100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4812397" y="3509705"/>
            <a:ext cx="2303647" cy="1985498"/>
            <a:chOff x="5758038" y="3621678"/>
            <a:chExt cx="1864608" cy="1745053"/>
          </a:xfrm>
        </p:grpSpPr>
        <p:pic>
          <p:nvPicPr>
            <p:cNvPr id="15" name="14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1" t="18934" r="18772" b="18038"/>
            <a:stretch/>
          </p:blipFill>
          <p:spPr>
            <a:xfrm rot="20536362">
              <a:off x="5758038" y="3621678"/>
              <a:ext cx="1509890" cy="1535986"/>
            </a:xfrm>
            <a:prstGeom prst="rect">
              <a:avLst/>
            </a:prstGeom>
          </p:spPr>
        </p:pic>
        <p:sp>
          <p:nvSpPr>
            <p:cNvPr id="24" name="23 Rectángulo"/>
            <p:cNvSpPr/>
            <p:nvPr/>
          </p:nvSpPr>
          <p:spPr>
            <a:xfrm>
              <a:off x="6795882" y="3933056"/>
              <a:ext cx="826764" cy="14336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es-ES" sz="10000" b="1" cap="none" spc="0" dirty="0" smtClean="0">
                  <a:ln/>
                  <a:solidFill>
                    <a:schemeClr val="accent3"/>
                  </a:solidFill>
                  <a:effectLst/>
                  <a:hlinkClick r:id="rId8" action="ppaction://hlinksldjump"/>
                </a:rPr>
                <a:t>U</a:t>
              </a:r>
              <a:endParaRPr lang="es-ES" sz="100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sp>
        <p:nvSpPr>
          <p:cNvPr id="28" name="27 Rectángulo"/>
          <p:cNvSpPr/>
          <p:nvPr/>
        </p:nvSpPr>
        <p:spPr>
          <a:xfrm>
            <a:off x="2416359" y="68958"/>
            <a:ext cx="46366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Kristen ITC" panose="03050502040202030202" pitchFamily="66" charset="0"/>
              </a:rPr>
              <a:t>Las vocales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29" name="28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grpSp>
        <p:nvGrpSpPr>
          <p:cNvPr id="5" name="4 Grupo"/>
          <p:cNvGrpSpPr/>
          <p:nvPr/>
        </p:nvGrpSpPr>
        <p:grpSpPr>
          <a:xfrm>
            <a:off x="-24109" y="3070882"/>
            <a:ext cx="1278703" cy="850553"/>
            <a:chOff x="172106" y="2680551"/>
            <a:chExt cx="1278703" cy="850553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6" y="2854346"/>
              <a:ext cx="657352" cy="676758"/>
            </a:xfrm>
            <a:prstGeom prst="rect">
              <a:avLst/>
            </a:prstGeom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2292" b="84047" l="33157" r="627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5" t="48323" r="33528" b="11984"/>
            <a:stretch/>
          </p:blipFill>
          <p:spPr>
            <a:xfrm>
              <a:off x="829458" y="2680551"/>
              <a:ext cx="621351" cy="666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32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80928"/>
            <a:ext cx="2304256" cy="3212977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3" name="ARAÑA.wav"/>
            </a:hlinkClick>
          </p:cNvPr>
          <p:cNvSpPr txBox="1"/>
          <p:nvPr/>
        </p:nvSpPr>
        <p:spPr>
          <a:xfrm>
            <a:off x="4427984" y="3833418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r>
              <a:rPr lang="es-CO" sz="5400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ñ</a:t>
            </a:r>
            <a:r>
              <a:rPr lang="es-CO" sz="5400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s-CO" sz="5400" dirty="0">
              <a:solidFill>
                <a:srgbClr val="92D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714692" y="116632"/>
            <a:ext cx="40767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Kristen ITC" panose="03050502040202030202" pitchFamily="66" charset="0"/>
              </a:rPr>
              <a:t>Las vocales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8" name="7 Image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28" y="5974783"/>
            <a:ext cx="1378841" cy="79972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682" b="85460" l="33331" r="62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86" t="47460" r="33868" b="10318"/>
          <a:stretch/>
        </p:blipFill>
        <p:spPr>
          <a:xfrm rot="2562832">
            <a:off x="5335306" y="5998959"/>
            <a:ext cx="634341" cy="734865"/>
          </a:xfrm>
          <a:prstGeom prst="rect">
            <a:avLst/>
          </a:prstGeom>
        </p:spPr>
      </p:pic>
      <p:pic>
        <p:nvPicPr>
          <p:cNvPr id="11" name="10 Image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9647"/>
            <a:ext cx="1224136" cy="709999"/>
          </a:xfrm>
          <a:prstGeom prst="rect">
            <a:avLst/>
          </a:prstGeom>
        </p:spPr>
      </p:pic>
      <p:pic>
        <p:nvPicPr>
          <p:cNvPr id="12" name="11 Imagen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13" name="12 Imagen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sp>
        <p:nvSpPr>
          <p:cNvPr id="14" name="13 Rectángulo">
            <a:hlinkClick r:id="" action="ppaction://noaction">
              <a:snd r:embed="rId14" name="A.wav"/>
            </a:hlinkClick>
          </p:cNvPr>
          <p:cNvSpPr/>
          <p:nvPr/>
        </p:nvSpPr>
        <p:spPr>
          <a:xfrm>
            <a:off x="755576" y="1412776"/>
            <a:ext cx="2755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- </a:t>
            </a:r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s-CO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18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5576" y="1412776"/>
            <a:ext cx="27558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- </a:t>
            </a:r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s-CO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627784" y="116632"/>
            <a:ext cx="40767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Kristen ITC" panose="03050502040202030202" pitchFamily="66" charset="0"/>
              </a:rPr>
              <a:t>Las vocales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48879"/>
            <a:ext cx="3400425" cy="3267075"/>
          </a:xfrm>
          <a:prstGeom prst="rect">
            <a:avLst/>
          </a:prstGeom>
        </p:spPr>
      </p:pic>
      <p:sp>
        <p:nvSpPr>
          <p:cNvPr id="7" name="6 CuadroTexto">
            <a:hlinkClick r:id="" action="ppaction://noaction">
              <a:snd r:embed="rId3" name="ARCOIRIS.wav"/>
            </a:hlinkClick>
          </p:cNvPr>
          <p:cNvSpPr txBox="1"/>
          <p:nvPr/>
        </p:nvSpPr>
        <p:spPr>
          <a:xfrm>
            <a:off x="5374531" y="3984039"/>
            <a:ext cx="3008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s-CO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rcoíris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014742"/>
            <a:ext cx="1297567" cy="752589"/>
          </a:xfrm>
          <a:prstGeom prst="rect">
            <a:avLst/>
          </a:prstGeom>
        </p:spPr>
      </p:pic>
      <p:pic>
        <p:nvPicPr>
          <p:cNvPr id="11" name="10 Image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23" y="6059962"/>
            <a:ext cx="1224136" cy="709999"/>
          </a:xfrm>
          <a:prstGeom prst="rect">
            <a:avLst/>
          </a:prstGeom>
        </p:spPr>
      </p:pic>
      <p:pic>
        <p:nvPicPr>
          <p:cNvPr id="12" name="11 Imagen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247562" y="5925432"/>
            <a:ext cx="837198" cy="843786"/>
          </a:xfrm>
          <a:prstGeom prst="rect">
            <a:avLst/>
          </a:prstGeom>
        </p:spPr>
      </p:pic>
      <p:pic>
        <p:nvPicPr>
          <p:cNvPr id="10" name="9 Image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55576" y="1447240"/>
            <a:ext cx="3069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s-CO" sz="9600" b="1" dirty="0" smtClean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- </a:t>
            </a:r>
            <a:r>
              <a:rPr lang="es-CO" sz="9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s-CO" sz="9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80928"/>
            <a:ext cx="3366165" cy="2356316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3" name="AVION.wav"/>
            </a:hlinkClick>
          </p:cNvPr>
          <p:cNvSpPr txBox="1"/>
          <p:nvPr/>
        </p:nvSpPr>
        <p:spPr>
          <a:xfrm>
            <a:off x="5292080" y="4051542"/>
            <a:ext cx="2970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vión</a:t>
            </a:r>
            <a:endParaRPr lang="es-CO" sz="5400" dirty="0">
              <a:solidFill>
                <a:srgbClr val="92D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048095"/>
            <a:ext cx="1224136" cy="709999"/>
          </a:xfrm>
          <a:prstGeom prst="rect">
            <a:avLst/>
          </a:prstGeom>
        </p:spPr>
      </p:pic>
      <p:pic>
        <p:nvPicPr>
          <p:cNvPr id="8" name="7 Imagen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682" b="85460" l="33331" r="624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86" t="47460" r="33868" b="10318"/>
          <a:stretch/>
        </p:blipFill>
        <p:spPr>
          <a:xfrm rot="2562832">
            <a:off x="3611884" y="5987260"/>
            <a:ext cx="634341" cy="734865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2411760" y="34691"/>
            <a:ext cx="489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Kristen ITC" panose="03050502040202030202" pitchFamily="66" charset="0"/>
              </a:rPr>
              <a:t>Las vocales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2" name="11 Imagen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509824" y="5932799"/>
            <a:ext cx="837198" cy="8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hlinkClick r:id="" action="ppaction://noaction">
              <a:snd r:embed="rId2" name="E.wav"/>
            </a:hlinkClick>
          </p:cNvPr>
          <p:cNvSpPr txBox="1"/>
          <p:nvPr/>
        </p:nvSpPr>
        <p:spPr>
          <a:xfrm>
            <a:off x="3923928" y="1816082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- e</a:t>
            </a:r>
            <a:endParaRPr lang="es-CO" sz="1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92743"/>
            <a:ext cx="2284437" cy="3626544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4" name="ENANO.wav"/>
            </a:hlinkClick>
          </p:cNvPr>
          <p:cNvSpPr txBox="1"/>
          <p:nvPr/>
        </p:nvSpPr>
        <p:spPr>
          <a:xfrm>
            <a:off x="4355976" y="3933056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nano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28" y="5974783"/>
            <a:ext cx="1378841" cy="7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6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139952" y="1410179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- e</a:t>
            </a:r>
            <a:endParaRPr lang="es-CO" sz="1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4176463" cy="3341170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3" name="ELEFANTE.wav"/>
            </a:hlinkClick>
          </p:cNvPr>
          <p:cNvSpPr txBox="1"/>
          <p:nvPr/>
        </p:nvSpPr>
        <p:spPr>
          <a:xfrm>
            <a:off x="4669965" y="3374323"/>
            <a:ext cx="35283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lefante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974783"/>
            <a:ext cx="1378841" cy="799728"/>
          </a:xfrm>
          <a:prstGeom prst="rect">
            <a:avLst/>
          </a:prstGeom>
        </p:spPr>
      </p:pic>
      <p:pic>
        <p:nvPicPr>
          <p:cNvPr id="10" name="9 Imagen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9647"/>
            <a:ext cx="1224136" cy="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82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11960" y="139441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- e</a:t>
            </a:r>
            <a:endParaRPr lang="es-CO" sz="1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06839"/>
            <a:ext cx="2808312" cy="2737035"/>
          </a:xfrm>
          <a:prstGeom prst="rect">
            <a:avLst/>
          </a:prstGeom>
        </p:spPr>
      </p:pic>
      <p:sp>
        <p:nvSpPr>
          <p:cNvPr id="6" name="5 CuadroTexto">
            <a:hlinkClick r:id="" action="ppaction://noaction">
              <a:snd r:embed="rId3" name="ESTRELLA.wav"/>
            </a:hlinkClick>
          </p:cNvPr>
          <p:cNvSpPr txBox="1"/>
          <p:nvPr/>
        </p:nvSpPr>
        <p:spPr>
          <a:xfrm>
            <a:off x="4788024" y="3221358"/>
            <a:ext cx="30243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s-CO" sz="5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strella</a:t>
            </a:r>
            <a:endParaRPr lang="es-CO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6 Imagen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8584" r="17724" b="19120"/>
          <a:stretch/>
        </p:blipFill>
        <p:spPr>
          <a:xfrm rot="21209436">
            <a:off x="4334471" y="5944498"/>
            <a:ext cx="837198" cy="843786"/>
          </a:xfrm>
          <a:prstGeom prst="rect">
            <a:avLst/>
          </a:prstGeom>
        </p:spPr>
      </p:pic>
      <p:pic>
        <p:nvPicPr>
          <p:cNvPr id="8" name="7 Imagen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6093593"/>
            <a:ext cx="862988" cy="664501"/>
          </a:xfrm>
          <a:prstGeom prst="rect">
            <a:avLst/>
          </a:prstGeom>
        </p:spPr>
      </p:pic>
      <p:pic>
        <p:nvPicPr>
          <p:cNvPr id="9" name="8 Image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643" y="6011391"/>
            <a:ext cx="1224136" cy="7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47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73</Words>
  <Application>Microsoft Office PowerPoint</Application>
  <PresentationFormat>Presentación en pantalla (4:3)</PresentationFormat>
  <Paragraphs>49</Paragraphs>
  <Slides>24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milena leon</dc:creator>
  <cp:lastModifiedBy>milena leon</cp:lastModifiedBy>
  <cp:revision>39</cp:revision>
  <dcterms:created xsi:type="dcterms:W3CDTF">2015-03-22T16:03:03Z</dcterms:created>
  <dcterms:modified xsi:type="dcterms:W3CDTF">2015-03-23T02:20:34Z</dcterms:modified>
</cp:coreProperties>
</file>